
<file path=[Content_Types].xml><?xml version="1.0" encoding="utf-8"?>
<Types xmlns="http://schemas.openxmlformats.org/package/2006/content-types">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handoutMasterIdLst>
    <p:handoutMasterId r:id="rId19"/>
  </p:handoutMasterIdLst>
  <p:sldIdLst>
    <p:sldId id="259" r:id="rId6"/>
    <p:sldId id="262" r:id="rId7"/>
    <p:sldId id="265" r:id="rId8"/>
    <p:sldId id="266" r:id="rId9"/>
    <p:sldId id="261" r:id="rId10"/>
    <p:sldId id="267" r:id="rId11"/>
    <p:sldId id="273" r:id="rId12"/>
    <p:sldId id="268" r:id="rId13"/>
    <p:sldId id="269" r:id="rId14"/>
    <p:sldId id="270" r:id="rId15"/>
    <p:sldId id="272" r:id="rId16"/>
    <p:sldId id="274" r:id="rId1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CF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E9B6F-8306-4EED-9F32-1E8B4949DF0F}" v="4" dt="2022-06-07T20:32:19.8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0" d="100"/>
          <a:sy n="80" d="100"/>
        </p:scale>
        <p:origin x="221" y="48"/>
      </p:cViewPr>
      <p:guideLst/>
    </p:cSldViewPr>
  </p:slideViewPr>
  <p:notesTextViewPr>
    <p:cViewPr>
      <p:scale>
        <a:sx n="1" d="1"/>
        <a:sy n="1" d="1"/>
      </p:scale>
      <p:origin x="0" y="0"/>
    </p:cViewPr>
  </p:notesTextViewPr>
  <p:notesViewPr>
    <p:cSldViewPr snapToGrid="0">
      <p:cViewPr varScale="1">
        <p:scale>
          <a:sx n="64" d="100"/>
          <a:sy n="64" d="100"/>
        </p:scale>
        <p:origin x="3192"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gruyter Emile" userId="c5db616a-d3f3-4975-a066-e1385c4cee63" providerId="ADAL" clId="{7A4E9B6F-8306-4EED-9F32-1E8B4949DF0F}"/>
    <pc:docChg chg="modSld">
      <pc:chgData name="Degruyter Emile" userId="c5db616a-d3f3-4975-a066-e1385c4cee63" providerId="ADAL" clId="{7A4E9B6F-8306-4EED-9F32-1E8B4949DF0F}" dt="2022-06-07T20:32:19.862" v="3"/>
      <pc:docMkLst>
        <pc:docMk/>
      </pc:docMkLst>
      <pc:sldChg chg="modAnim">
        <pc:chgData name="Degruyter Emile" userId="c5db616a-d3f3-4975-a066-e1385c4cee63" providerId="ADAL" clId="{7A4E9B6F-8306-4EED-9F32-1E8B4949DF0F}" dt="2022-06-07T20:32:19.862" v="3"/>
        <pc:sldMkLst>
          <pc:docMk/>
          <pc:sldMk cId="2821819665" sldId="25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2F97B8B-8926-3AFA-3D07-BA2744B367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78BD98D5-EC7B-E40B-A164-E48DBC47D0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AD4B12-A7DF-495D-B1DB-7961319154DD}" type="datetimeFigureOut">
              <a:rPr lang="nl-BE" smtClean="0"/>
              <a:t>7/06/2022</a:t>
            </a:fld>
            <a:endParaRPr lang="nl-BE"/>
          </a:p>
        </p:txBody>
      </p:sp>
      <p:sp>
        <p:nvSpPr>
          <p:cNvPr id="4" name="Tijdelijke aanduiding voor voettekst 3">
            <a:extLst>
              <a:ext uri="{FF2B5EF4-FFF2-40B4-BE49-F238E27FC236}">
                <a16:creationId xmlns:a16="http://schemas.microsoft.com/office/drawing/2014/main" id="{3943F0BA-0504-4B7B-F49C-3799433008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A128E335-09C2-545C-04CB-867557656F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AB1951-2398-4215-9E92-0740DE157857}" type="slidenum">
              <a:rPr lang="nl-BE" smtClean="0"/>
              <a:t>‹nr.›</a:t>
            </a:fld>
            <a:endParaRPr lang="nl-BE"/>
          </a:p>
        </p:txBody>
      </p:sp>
    </p:spTree>
    <p:extLst>
      <p:ext uri="{BB962C8B-B14F-4D97-AF65-F5344CB8AC3E}">
        <p14:creationId xmlns:p14="http://schemas.microsoft.com/office/powerpoint/2010/main" val="1664611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87B9E-CB03-41E0-8E5A-9F46104BD754}" type="datetimeFigureOut">
              <a:rPr lang="nl-BE" smtClean="0"/>
              <a:t>7/06/2022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69CD3F-D662-49A5-9024-C12EDF89BF78}" type="slidenum">
              <a:rPr lang="nl-BE" smtClean="0"/>
              <a:t>‹nr.›</a:t>
            </a:fld>
            <a:endParaRPr lang="nl-BE"/>
          </a:p>
        </p:txBody>
      </p:sp>
    </p:spTree>
    <p:extLst>
      <p:ext uri="{BB962C8B-B14F-4D97-AF65-F5344CB8AC3E}">
        <p14:creationId xmlns:p14="http://schemas.microsoft.com/office/powerpoint/2010/main" val="2289614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Een modern gebouw zoals het MAS of het “Museum aan de Stroom” leek ons ideaal voor onze analyseopdracht.</a:t>
            </a:r>
          </a:p>
          <a:p>
            <a:r>
              <a:rPr lang="nl-NL" dirty="0"/>
              <a:t>Het is een museum met acht tentoonstellingsruimtes en een zeer uitgebreide collectie objecten. De focus van het MAS is de verbondenheid tussen Antwerpen en de wereld. De geschiedenis, kunst en cultuur, de internationale handel en scheepvaart staan centraal.</a:t>
            </a:r>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1</a:t>
            </a:fld>
            <a:endParaRPr lang="nl-BE"/>
          </a:p>
        </p:txBody>
      </p:sp>
    </p:spTree>
    <p:extLst>
      <p:ext uri="{BB962C8B-B14F-4D97-AF65-F5344CB8AC3E}">
        <p14:creationId xmlns:p14="http://schemas.microsoft.com/office/powerpoint/2010/main" val="107969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Zoals u hier kunt zien situeert het MAS zich tussen het Bonapartedok en het Willemdok. Het ligt op het hippe Eilandje, maar tegelijk ook in het oudste havengebied van Antwerpen.</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2</a:t>
            </a:fld>
            <a:endParaRPr lang="nl-BE"/>
          </a:p>
        </p:txBody>
      </p:sp>
    </p:spTree>
    <p:extLst>
      <p:ext uri="{BB962C8B-B14F-4D97-AF65-F5344CB8AC3E}">
        <p14:creationId xmlns:p14="http://schemas.microsoft.com/office/powerpoint/2010/main" val="1264369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Antwerpen wou in 1999 een nieuw museum om de stad, de haven en de zeevaart te promoten. Daarom schreven zij een architectuurwedstrijd uit, die gewonnen werd door </a:t>
            </a:r>
            <a:r>
              <a:rPr lang="nl-NL" dirty="0" err="1"/>
              <a:t>Neutelings</a:t>
            </a:r>
            <a:r>
              <a:rPr lang="nl-NL" dirty="0"/>
              <a:t> </a:t>
            </a:r>
            <a:r>
              <a:rPr lang="nl-NL" dirty="0" err="1"/>
              <a:t>Riedijk</a:t>
            </a:r>
            <a:r>
              <a:rPr lang="nl-NL" dirty="0"/>
              <a:t> </a:t>
            </a:r>
            <a:r>
              <a:rPr lang="nl-NL" dirty="0" err="1"/>
              <a:t>Architects</a:t>
            </a:r>
            <a:r>
              <a:rPr lang="nl-NL" dirty="0"/>
              <a:t>.</a:t>
            </a:r>
          </a:p>
          <a:p>
            <a:r>
              <a:rPr lang="nl-NL" dirty="0"/>
              <a:t>In 2006 werd de eerste steen gelegd en het MAS werd in 2011 geopend.</a:t>
            </a:r>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3</a:t>
            </a:fld>
            <a:endParaRPr lang="nl-BE"/>
          </a:p>
        </p:txBody>
      </p:sp>
    </p:spTree>
    <p:extLst>
      <p:ext uri="{BB962C8B-B14F-4D97-AF65-F5344CB8AC3E}">
        <p14:creationId xmlns:p14="http://schemas.microsoft.com/office/powerpoint/2010/main" val="1556868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MAS heeft een unieke architectuur, die gebaseerd is op de 19de </a:t>
            </a:r>
            <a:r>
              <a:rPr lang="nl-NL" dirty="0" err="1"/>
              <a:t>eeuwse</a:t>
            </a:r>
            <a:r>
              <a:rPr lang="nl-NL" dirty="0"/>
              <a:t> pakhuizen. Acht natuurstenen koffers zijn als blinde verdiepingen gestapeld en telkens een kwartslag gedraaid, zodat er een reusachtige slingerbeweging naar boven ontstaat. De wandelboulevard leidt je via roltrappen omhoog langs de museumzalen.</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4</a:t>
            </a:fld>
            <a:endParaRPr lang="nl-BE"/>
          </a:p>
        </p:txBody>
      </p:sp>
    </p:spTree>
    <p:extLst>
      <p:ext uri="{BB962C8B-B14F-4D97-AF65-F5344CB8AC3E}">
        <p14:creationId xmlns:p14="http://schemas.microsoft.com/office/powerpoint/2010/main" val="1712593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gebouw telt 10 verdiepingen en is 60 meter hoog.</a:t>
            </a:r>
          </a:p>
          <a:p>
            <a:r>
              <a:rPr lang="nl-NL" dirty="0"/>
              <a:t>In de wandelboulevard met panoramische galerijen wordt een gratis expo getoond langs de roltrappen.</a:t>
            </a:r>
          </a:p>
          <a:p>
            <a:r>
              <a:rPr lang="nl-NL" dirty="0"/>
              <a:t>Op de tweede verdieping bevindt zich het “Kijkdepot”, een tentoonstellingsruimte met talrijke collectiestukken, die iedereen gratis kan bezoeken.</a:t>
            </a:r>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5</a:t>
            </a:fld>
            <a:endParaRPr lang="nl-BE"/>
          </a:p>
        </p:txBody>
      </p:sp>
    </p:spTree>
    <p:extLst>
      <p:ext uri="{BB962C8B-B14F-4D97-AF65-F5344CB8AC3E}">
        <p14:creationId xmlns:p14="http://schemas.microsoft.com/office/powerpoint/2010/main" val="2702538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Restaurant ’t Zilte vind je op de bovenste verdieping van het MAS. Chef </a:t>
            </a:r>
            <a:r>
              <a:rPr lang="nl-NL" dirty="0" err="1"/>
              <a:t>Viki</a:t>
            </a:r>
            <a:r>
              <a:rPr lang="nl-NL" dirty="0"/>
              <a:t> </a:t>
            </a:r>
            <a:r>
              <a:rPr lang="nl-NL" dirty="0" err="1"/>
              <a:t>Geunes</a:t>
            </a:r>
            <a:r>
              <a:rPr lang="nl-NL" dirty="0"/>
              <a:t> baat er een eigentijdse zaak uit dat onlangs nog 3 sterren kreeg in de befaamde Michelingids voor toprestaurants.</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6</a:t>
            </a:fld>
            <a:endParaRPr lang="nl-BE"/>
          </a:p>
        </p:txBody>
      </p:sp>
    </p:spTree>
    <p:extLst>
      <p:ext uri="{BB962C8B-B14F-4D97-AF65-F5344CB8AC3E}">
        <p14:creationId xmlns:p14="http://schemas.microsoft.com/office/powerpoint/2010/main" val="2777987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Helemaal bovenop het gebouw kan je op het dakterras genieten van een 360° panorama over de stad Antwerpen.</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7</a:t>
            </a:fld>
            <a:endParaRPr lang="nl-BE"/>
          </a:p>
        </p:txBody>
      </p:sp>
    </p:spTree>
    <p:extLst>
      <p:ext uri="{BB962C8B-B14F-4D97-AF65-F5344CB8AC3E}">
        <p14:creationId xmlns:p14="http://schemas.microsoft.com/office/powerpoint/2010/main" val="2748815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MAS heeft een massieve kern waarin er zich liften en trappen bevinden.</a:t>
            </a:r>
          </a:p>
          <a:p>
            <a:r>
              <a:rPr lang="nl-NL" dirty="0"/>
              <a:t>De grote vakwerkstructuren zijn zichtbaar gelaten in de open vrije ruimtes.</a:t>
            </a:r>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8</a:t>
            </a:fld>
            <a:endParaRPr lang="nl-BE"/>
          </a:p>
        </p:txBody>
      </p:sp>
    </p:spTree>
    <p:extLst>
      <p:ext uri="{BB962C8B-B14F-4D97-AF65-F5344CB8AC3E}">
        <p14:creationId xmlns:p14="http://schemas.microsoft.com/office/powerpoint/2010/main" val="1066191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toren is bekleed met rode Indische zandsteen. De rode kleur doet denken aan de historische bakstenen pakhuizen.</a:t>
            </a:r>
          </a:p>
          <a:p>
            <a:r>
              <a:rPr lang="nl-NL" dirty="0"/>
              <a:t>De gevel is versierd met meer dan 3.000 metalen handjes, waaraan de stad Antwerpen zijn naam te danken heeft.</a:t>
            </a:r>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9</a:t>
            </a:fld>
            <a:endParaRPr lang="nl-BE"/>
          </a:p>
        </p:txBody>
      </p:sp>
    </p:spTree>
    <p:extLst>
      <p:ext uri="{BB962C8B-B14F-4D97-AF65-F5344CB8AC3E}">
        <p14:creationId xmlns:p14="http://schemas.microsoft.com/office/powerpoint/2010/main" val="1896746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transparante gevels zijn gemaakt van S-vormige gebogen glaspanelen, die golven als een gordijn. Het geeft de gevel meer diepgang en verzacht het karakter</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10</a:t>
            </a:fld>
            <a:endParaRPr lang="nl-BE"/>
          </a:p>
        </p:txBody>
      </p:sp>
    </p:spTree>
    <p:extLst>
      <p:ext uri="{BB962C8B-B14F-4D97-AF65-F5344CB8AC3E}">
        <p14:creationId xmlns:p14="http://schemas.microsoft.com/office/powerpoint/2010/main" val="37221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Tegenwoordig is duurzaamheid heel belangrijk. Ook in het MAS werd hiermee rekening gehouden.</a:t>
            </a:r>
          </a:p>
          <a:p>
            <a:r>
              <a:rPr lang="nl-NL" dirty="0"/>
              <a:t>De temperatuur wordt afgestemd op het buitenklimaat en varieert tussen de 12 en 30°C.</a:t>
            </a:r>
          </a:p>
          <a:p>
            <a:r>
              <a:rPr lang="nl-NL" dirty="0"/>
              <a:t>Er wordt ook energiezuinig gedacht, want het MAS heeft een intelligent liftschacht ventilatiesysteem. Er wordt tenslotte ook hernieuwbare energie uit het water gehaald.</a:t>
            </a:r>
          </a:p>
          <a:p>
            <a:endParaRPr lang="nl-NL" dirty="0"/>
          </a:p>
          <a:p>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11</a:t>
            </a:fld>
            <a:endParaRPr lang="nl-BE"/>
          </a:p>
        </p:txBody>
      </p:sp>
    </p:spTree>
    <p:extLst>
      <p:ext uri="{BB962C8B-B14F-4D97-AF65-F5344CB8AC3E}">
        <p14:creationId xmlns:p14="http://schemas.microsoft.com/office/powerpoint/2010/main" val="3431528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kunnen dus besluiten dat het MAS het vroegere anonieme stadsgebied </a:t>
            </a:r>
            <a:r>
              <a:rPr lang="nl-NL" dirty="0" err="1"/>
              <a:t>heropgewaardeerd</a:t>
            </a:r>
            <a:r>
              <a:rPr lang="nl-NL" dirty="0"/>
              <a:t> heeft. Met de komst van dit opvallend gebouw wordt er een nieuwe identiteit toegekend aan het bruisende nieuwe stadsdeel.</a:t>
            </a:r>
            <a:endParaRPr lang="nl-BE" dirty="0"/>
          </a:p>
        </p:txBody>
      </p:sp>
      <p:sp>
        <p:nvSpPr>
          <p:cNvPr id="4" name="Tijdelijke aanduiding voor dianummer 3"/>
          <p:cNvSpPr>
            <a:spLocks noGrp="1"/>
          </p:cNvSpPr>
          <p:nvPr>
            <p:ph type="sldNum" sz="quarter" idx="5"/>
          </p:nvPr>
        </p:nvSpPr>
        <p:spPr/>
        <p:txBody>
          <a:bodyPr/>
          <a:lstStyle/>
          <a:p>
            <a:fld id="{4C69CD3F-D662-49A5-9024-C12EDF89BF78}" type="slidenum">
              <a:rPr lang="nl-BE" smtClean="0"/>
              <a:t>12</a:t>
            </a:fld>
            <a:endParaRPr lang="nl-BE"/>
          </a:p>
        </p:txBody>
      </p:sp>
    </p:spTree>
    <p:extLst>
      <p:ext uri="{BB962C8B-B14F-4D97-AF65-F5344CB8AC3E}">
        <p14:creationId xmlns:p14="http://schemas.microsoft.com/office/powerpoint/2010/main" val="69004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A10F6-925F-520A-8CF5-4FFE064877A1}"/>
              </a:ext>
            </a:extLst>
          </p:cNvPr>
          <p:cNvSpPr>
            <a:spLocks noGrp="1"/>
          </p:cNvSpPr>
          <p:nvPr>
            <p:ph type="ctrTitle"/>
          </p:nvPr>
        </p:nvSpPr>
        <p:spPr>
          <a:xfrm>
            <a:off x="1524000" y="1358283"/>
            <a:ext cx="9144000" cy="2151680"/>
          </a:xfrm>
        </p:spPr>
        <p:txBody>
          <a:bodyPr anchor="b"/>
          <a:lstStyle>
            <a:lvl1pPr algn="ctr">
              <a:defRPr sz="6000"/>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197087D2-0C68-37B8-2232-4215DDE0F2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2EE83BB4-BC92-7382-37AB-529A4620DAD0}"/>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5" name="Tijdelijke aanduiding voor voettekst 4">
            <a:extLst>
              <a:ext uri="{FF2B5EF4-FFF2-40B4-BE49-F238E27FC236}">
                <a16:creationId xmlns:a16="http://schemas.microsoft.com/office/drawing/2014/main" id="{9A5E5DC3-E9B9-173F-1714-72B66B8D4EF3}"/>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71C85E9-7ACE-F3D1-1346-AACCC21F2C61}"/>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1265503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bg>
      <p:bgRef idx="1001">
        <a:schemeClr val="bg2"/>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A4322-56ED-1AC6-3B10-CC0967026DC8}"/>
              </a:ext>
            </a:extLst>
          </p:cNvPr>
          <p:cNvSpPr>
            <a:spLocks noGrp="1"/>
          </p:cNvSpPr>
          <p:nvPr>
            <p:ph type="title" hasCustomPrompt="1"/>
          </p:nvPr>
        </p:nvSpPr>
        <p:spPr>
          <a:xfrm>
            <a:off x="5784452" y="2766218"/>
            <a:ext cx="6407547" cy="1325563"/>
          </a:xfrm>
        </p:spPr>
        <p:txBody>
          <a:bodyPr/>
          <a:lstStyle>
            <a:lvl1pPr algn="ctr">
              <a:defRPr>
                <a:latin typeface="HP Simplified Light" panose="020B0404020204020204" pitchFamily="34" charset="0"/>
              </a:defRPr>
            </a:lvl1pPr>
          </a:lstStyle>
          <a:p>
            <a:r>
              <a:rPr lang="nl-BE" dirty="0"/>
              <a:t>TITEL</a:t>
            </a:r>
          </a:p>
        </p:txBody>
      </p:sp>
      <p:sp>
        <p:nvSpPr>
          <p:cNvPr id="3" name="Tijdelijke aanduiding voor inhoud 2">
            <a:extLst>
              <a:ext uri="{FF2B5EF4-FFF2-40B4-BE49-F238E27FC236}">
                <a16:creationId xmlns:a16="http://schemas.microsoft.com/office/drawing/2014/main" id="{CE9CAD54-F263-1D3F-C4B2-4B30BF0C20A4}"/>
              </a:ext>
            </a:extLst>
          </p:cNvPr>
          <p:cNvSpPr>
            <a:spLocks noGrp="1"/>
          </p:cNvSpPr>
          <p:nvPr>
            <p:ph idx="1"/>
          </p:nvPr>
        </p:nvSpPr>
        <p:spPr>
          <a:xfrm>
            <a:off x="-1" y="0"/>
            <a:ext cx="5784453" cy="6857999"/>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8" name="Graphic 7">
            <a:extLst>
              <a:ext uri="{FF2B5EF4-FFF2-40B4-BE49-F238E27FC236}">
                <a16:creationId xmlns:a16="http://schemas.microsoft.com/office/drawing/2014/main" id="{64E0C02F-47AD-B44E-476C-DC225E056E3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92774" y="0"/>
            <a:ext cx="1077157" cy="2163889"/>
          </a:xfrm>
          <a:prstGeom prst="rect">
            <a:avLst/>
          </a:prstGeom>
        </p:spPr>
      </p:pic>
      <p:sp>
        <p:nvSpPr>
          <p:cNvPr id="7" name="Tekstvak 6">
            <a:extLst>
              <a:ext uri="{FF2B5EF4-FFF2-40B4-BE49-F238E27FC236}">
                <a16:creationId xmlns:a16="http://schemas.microsoft.com/office/drawing/2014/main" id="{68C1F345-40DF-42E3-B82C-180B54FD57AD}"/>
              </a:ext>
            </a:extLst>
          </p:cNvPr>
          <p:cNvSpPr txBox="1"/>
          <p:nvPr userDrawn="1"/>
        </p:nvSpPr>
        <p:spPr>
          <a:xfrm>
            <a:off x="5784452" y="6550223"/>
            <a:ext cx="6407548" cy="307777"/>
          </a:xfrm>
          <a:prstGeom prst="rect">
            <a:avLst/>
          </a:prstGeom>
          <a:noFill/>
        </p:spPr>
        <p:txBody>
          <a:bodyPr wrap="square" rtlCol="0">
            <a:spAutoFit/>
          </a:bodyPr>
          <a:lstStyle/>
          <a:p>
            <a:pPr algn="r"/>
            <a:r>
              <a:rPr lang="nl-BE" sz="1400" dirty="0"/>
              <a:t>Degruyter Emile, </a:t>
            </a:r>
            <a:r>
              <a:rPr lang="nl-BE" sz="1400" dirty="0" err="1"/>
              <a:t>Vynckier</a:t>
            </a:r>
            <a:r>
              <a:rPr lang="nl-BE" sz="1400" dirty="0"/>
              <a:t> Tibo, Werbrouck Clint</a:t>
            </a:r>
          </a:p>
        </p:txBody>
      </p:sp>
      <p:sp>
        <p:nvSpPr>
          <p:cNvPr id="9" name="Tekstvak 8">
            <a:extLst>
              <a:ext uri="{FF2B5EF4-FFF2-40B4-BE49-F238E27FC236}">
                <a16:creationId xmlns:a16="http://schemas.microsoft.com/office/drawing/2014/main" id="{5A1EB6DA-D001-4604-9605-C2A9CB9D39DD}"/>
              </a:ext>
            </a:extLst>
          </p:cNvPr>
          <p:cNvSpPr txBox="1"/>
          <p:nvPr userDrawn="1"/>
        </p:nvSpPr>
        <p:spPr>
          <a:xfrm>
            <a:off x="7075947" y="4077727"/>
            <a:ext cx="3824557" cy="369332"/>
          </a:xfrm>
          <a:prstGeom prst="rect">
            <a:avLst/>
          </a:prstGeom>
          <a:noFill/>
        </p:spPr>
        <p:txBody>
          <a:bodyPr wrap="square" rtlCol="0">
            <a:spAutoFit/>
          </a:bodyPr>
          <a:lstStyle/>
          <a:p>
            <a:pPr algn="ctr"/>
            <a:r>
              <a:rPr lang="nl-BE" sz="1800" dirty="0" err="1">
                <a:latin typeface="Century Gothic" panose="020B0502020202020204" pitchFamily="34" charset="0"/>
              </a:rPr>
              <a:t>Neutelings</a:t>
            </a:r>
            <a:r>
              <a:rPr lang="nl-BE" sz="1800" dirty="0">
                <a:latin typeface="Century Gothic" panose="020B0502020202020204" pitchFamily="34" charset="0"/>
              </a:rPr>
              <a:t> </a:t>
            </a:r>
            <a:r>
              <a:rPr lang="nl-BE" sz="1800" dirty="0" err="1">
                <a:latin typeface="Century Gothic" panose="020B0502020202020204" pitchFamily="34" charset="0"/>
              </a:rPr>
              <a:t>Riedijk</a:t>
            </a:r>
            <a:r>
              <a:rPr lang="nl-BE" sz="1800" dirty="0">
                <a:latin typeface="Century Gothic" panose="020B0502020202020204" pitchFamily="34" charset="0"/>
              </a:rPr>
              <a:t> Architecten</a:t>
            </a:r>
          </a:p>
        </p:txBody>
      </p:sp>
    </p:spTree>
    <p:extLst>
      <p:ext uri="{BB962C8B-B14F-4D97-AF65-F5344CB8AC3E}">
        <p14:creationId xmlns:p14="http://schemas.microsoft.com/office/powerpoint/2010/main" val="20563715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C1254C-D099-0C66-65FB-F8C1E4F6813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C6C187AD-5614-6020-3E5C-38DB98707D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DC1E227-E8C9-B35E-FFBB-0F8F783259BF}"/>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5" name="Tijdelijke aanduiding voor voettekst 4">
            <a:extLst>
              <a:ext uri="{FF2B5EF4-FFF2-40B4-BE49-F238E27FC236}">
                <a16:creationId xmlns:a16="http://schemas.microsoft.com/office/drawing/2014/main" id="{C6F7EDED-E18B-0A70-94B4-3A05EEDA7B1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FEC4036-E178-259B-F434-790A97007514}"/>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2592334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7893D4-785C-E745-A939-17BC637EE1B4}"/>
              </a:ext>
            </a:extLst>
          </p:cNvPr>
          <p:cNvSpPr>
            <a:spLocks noGrp="1"/>
          </p:cNvSpPr>
          <p:nvPr>
            <p:ph type="title"/>
          </p:nvPr>
        </p:nvSpPr>
        <p:spPr/>
        <p:txBody>
          <a:bodyPr/>
          <a:lstStyle>
            <a:lvl1pPr>
              <a:defRPr/>
            </a:lvl1pPr>
          </a:lstStyle>
          <a:p>
            <a:endParaRPr lang="nl-BE" dirty="0"/>
          </a:p>
        </p:txBody>
      </p:sp>
      <p:sp>
        <p:nvSpPr>
          <p:cNvPr id="3" name="Tijdelijke aanduiding voor inhoud 2">
            <a:extLst>
              <a:ext uri="{FF2B5EF4-FFF2-40B4-BE49-F238E27FC236}">
                <a16:creationId xmlns:a16="http://schemas.microsoft.com/office/drawing/2014/main" id="{FAE8C08A-9771-8804-8D5A-472E3989338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5EBF76-F050-9933-5372-1F8C9D9352C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2C895701-E9F3-6881-0923-71CE9FF8F580}"/>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6" name="Tijdelijke aanduiding voor voettekst 5">
            <a:extLst>
              <a:ext uri="{FF2B5EF4-FFF2-40B4-BE49-F238E27FC236}">
                <a16:creationId xmlns:a16="http://schemas.microsoft.com/office/drawing/2014/main" id="{137F1DC9-E3ED-CB2D-BDC4-D13331ACAAC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4175D17D-89AB-CEF7-0A0D-2ECACEA749F3}"/>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5231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71003F-0FF0-8831-CE07-BB032F58CC2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720FFBB-52A9-4556-0D78-9A62950761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468962A-96B8-44BA-E586-C79EA38DAC8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20BF3BF3-5674-8848-867A-3E777D34B1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FA2F6CC-F0C2-38A1-E6B5-2E1F6EFB8E2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D0C8C42F-4BA1-397D-486D-4E819D961BD1}"/>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8" name="Tijdelijke aanduiding voor voettekst 7">
            <a:extLst>
              <a:ext uri="{FF2B5EF4-FFF2-40B4-BE49-F238E27FC236}">
                <a16:creationId xmlns:a16="http://schemas.microsoft.com/office/drawing/2014/main" id="{F542B5A1-1BF3-6F1B-47AA-3C9A7395B461}"/>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BB34DD77-7487-B618-22CD-5147E6AC1D4E}"/>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383739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B6E4C-02F4-2F79-AB7F-3BCE672EE761}"/>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701E3EB8-D431-5503-D283-E35A60FA0CAF}"/>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4" name="Tijdelijke aanduiding voor voettekst 3">
            <a:extLst>
              <a:ext uri="{FF2B5EF4-FFF2-40B4-BE49-F238E27FC236}">
                <a16:creationId xmlns:a16="http://schemas.microsoft.com/office/drawing/2014/main" id="{A19B0D21-A7C3-AF85-B799-D84053CE04C2}"/>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7C538911-DFDE-1931-1152-CD4786B8EEA9}"/>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2260882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E210802-9E72-3880-51E8-4BB1AD5E086B}"/>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3" name="Tijdelijke aanduiding voor voettekst 2">
            <a:extLst>
              <a:ext uri="{FF2B5EF4-FFF2-40B4-BE49-F238E27FC236}">
                <a16:creationId xmlns:a16="http://schemas.microsoft.com/office/drawing/2014/main" id="{91053F25-546C-FF11-2550-BB0874319214}"/>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955DB96A-1ABA-CE45-7758-4E69984EFEB7}"/>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2368876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DFDB1-1029-EC7D-4CDF-43A6CD97BFD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4E2A89D-1816-257A-A727-8383F4BF92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E154AE2F-CF43-EBA0-12E0-74BA99CA3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C0EC431-B9C1-C836-0DF1-F2BA655F6F4E}"/>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6" name="Tijdelijke aanduiding voor voettekst 5">
            <a:extLst>
              <a:ext uri="{FF2B5EF4-FFF2-40B4-BE49-F238E27FC236}">
                <a16:creationId xmlns:a16="http://schemas.microsoft.com/office/drawing/2014/main" id="{C599245A-1242-6FC6-A571-52AEEF58DE0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665B1432-3093-C7EE-BCDE-E6F5587422FA}"/>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273379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bg>
      <p:bgRef idx="1001">
        <a:schemeClr val="bg2"/>
      </p:bgRef>
    </p:bg>
    <p:spTree>
      <p:nvGrpSpPr>
        <p:cNvPr id="1" name=""/>
        <p:cNvGrpSpPr/>
        <p:nvPr/>
      </p:nvGrpSpPr>
      <p:grpSpPr>
        <a:xfrm>
          <a:off x="0" y="0"/>
          <a:ext cx="0" cy="0"/>
          <a:chOff x="0" y="0"/>
          <a:chExt cx="0" cy="0"/>
        </a:xfrm>
      </p:grpSpPr>
      <p:pic>
        <p:nvPicPr>
          <p:cNvPr id="6" name="Afbeelding 5" descr="Afbeelding met tekst&#10;&#10;Automatisch gegenereerde beschrijving">
            <a:extLst>
              <a:ext uri="{FF2B5EF4-FFF2-40B4-BE49-F238E27FC236}">
                <a16:creationId xmlns:a16="http://schemas.microsoft.com/office/drawing/2014/main" id="{1E105122-8F61-4A13-B94F-8FE3DEFB5E51}"/>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33543" t="13693" r="39959" b="36576"/>
          <a:stretch/>
        </p:blipFill>
        <p:spPr>
          <a:xfrm>
            <a:off x="-1103495" y="240900"/>
            <a:ext cx="6305550" cy="7886700"/>
          </a:xfrm>
          <a:prstGeom prst="rect">
            <a:avLst/>
          </a:prstGeom>
        </p:spPr>
      </p:pic>
      <p:sp>
        <p:nvSpPr>
          <p:cNvPr id="24" name="Boog 23">
            <a:extLst>
              <a:ext uri="{FF2B5EF4-FFF2-40B4-BE49-F238E27FC236}">
                <a16:creationId xmlns:a16="http://schemas.microsoft.com/office/drawing/2014/main" id="{CB7442B5-A19D-4167-BB90-2BAC65AB4AF4}"/>
              </a:ext>
            </a:extLst>
          </p:cNvPr>
          <p:cNvSpPr/>
          <p:nvPr userDrawn="1"/>
        </p:nvSpPr>
        <p:spPr>
          <a:xfrm rot="5400000">
            <a:off x="10927301" y="1170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5" name="Boog 24">
            <a:extLst>
              <a:ext uri="{FF2B5EF4-FFF2-40B4-BE49-F238E27FC236}">
                <a16:creationId xmlns:a16="http://schemas.microsoft.com/office/drawing/2014/main" id="{96E6CDED-F396-4A68-A00C-6F34E4975786}"/>
              </a:ext>
            </a:extLst>
          </p:cNvPr>
          <p:cNvSpPr/>
          <p:nvPr userDrawn="1"/>
        </p:nvSpPr>
        <p:spPr>
          <a:xfrm rot="16200000">
            <a:off x="11841701" y="1170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6" name="Boog 25">
            <a:extLst>
              <a:ext uri="{FF2B5EF4-FFF2-40B4-BE49-F238E27FC236}">
                <a16:creationId xmlns:a16="http://schemas.microsoft.com/office/drawing/2014/main" id="{DB9D28DE-CAA8-4F97-AFDC-7557E55BF9A8}"/>
              </a:ext>
            </a:extLst>
          </p:cNvPr>
          <p:cNvSpPr/>
          <p:nvPr userDrawn="1"/>
        </p:nvSpPr>
        <p:spPr>
          <a:xfrm rot="5400000">
            <a:off x="12756101" y="8260"/>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7" name="Boog 26">
            <a:extLst>
              <a:ext uri="{FF2B5EF4-FFF2-40B4-BE49-F238E27FC236}">
                <a16:creationId xmlns:a16="http://schemas.microsoft.com/office/drawing/2014/main" id="{AC6AE2D2-1CF4-45F7-A7DD-3803CE8AEC46}"/>
              </a:ext>
            </a:extLst>
          </p:cNvPr>
          <p:cNvSpPr/>
          <p:nvPr userDrawn="1"/>
        </p:nvSpPr>
        <p:spPr>
          <a:xfrm rot="16200000">
            <a:off x="13670501" y="8260"/>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3" name="Tijdelijke aanduiding voor afbeelding 2">
            <a:extLst>
              <a:ext uri="{FF2B5EF4-FFF2-40B4-BE49-F238E27FC236}">
                <a16:creationId xmlns:a16="http://schemas.microsoft.com/office/drawing/2014/main" id="{B79E4644-750C-60BE-471C-41B734947D58}"/>
              </a:ext>
            </a:extLst>
          </p:cNvPr>
          <p:cNvSpPr>
            <a:spLocks noGrp="1"/>
          </p:cNvSpPr>
          <p:nvPr>
            <p:ph type="pic" idx="1"/>
          </p:nvPr>
        </p:nvSpPr>
        <p:spPr>
          <a:xfrm>
            <a:off x="4913745" y="2272680"/>
            <a:ext cx="7156185" cy="44210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2" name="Titel 1">
            <a:extLst>
              <a:ext uri="{FF2B5EF4-FFF2-40B4-BE49-F238E27FC236}">
                <a16:creationId xmlns:a16="http://schemas.microsoft.com/office/drawing/2014/main" id="{C70940EA-FC8C-EF9F-D0FC-D072C8D7D788}"/>
              </a:ext>
            </a:extLst>
          </p:cNvPr>
          <p:cNvSpPr>
            <a:spLocks noGrp="1"/>
          </p:cNvSpPr>
          <p:nvPr>
            <p:ph type="title" hasCustomPrompt="1"/>
          </p:nvPr>
        </p:nvSpPr>
        <p:spPr>
          <a:xfrm>
            <a:off x="470516" y="457200"/>
            <a:ext cx="10404630" cy="1706688"/>
          </a:xfrm>
        </p:spPr>
        <p:txBody>
          <a:bodyPr anchor="b">
            <a:normAutofit/>
          </a:bodyPr>
          <a:lstStyle>
            <a:lvl1pPr>
              <a:defRPr sz="4400">
                <a:latin typeface="HP Simplified Light" panose="020B0404020204020204" pitchFamily="34" charset="0"/>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C436479A-839F-7269-EBD6-7DE6224AAC5E}"/>
              </a:ext>
            </a:extLst>
          </p:cNvPr>
          <p:cNvSpPr>
            <a:spLocks noGrp="1"/>
          </p:cNvSpPr>
          <p:nvPr>
            <p:ph type="body" sz="half" idx="2"/>
          </p:nvPr>
        </p:nvSpPr>
        <p:spPr>
          <a:xfrm>
            <a:off x="470516" y="2272680"/>
            <a:ext cx="4301509" cy="4421080"/>
          </a:xfrm>
        </p:spPr>
        <p:txBody>
          <a:bodyPr/>
          <a:lstStyle>
            <a:lvl1pPr marL="0" indent="0">
              <a:buNone/>
              <a:defRPr sz="1600">
                <a:latin typeface="HP Simplified Light" panose="020B04040202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pic>
        <p:nvPicPr>
          <p:cNvPr id="9" name="Graphic 8">
            <a:extLst>
              <a:ext uri="{FF2B5EF4-FFF2-40B4-BE49-F238E27FC236}">
                <a16:creationId xmlns:a16="http://schemas.microsoft.com/office/drawing/2014/main" id="{B40366D7-F60E-0171-A1FF-7F1AC8A29A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2774" y="0"/>
            <a:ext cx="1077157" cy="2163889"/>
          </a:xfrm>
          <a:prstGeom prst="rect">
            <a:avLst/>
          </a:prstGeom>
        </p:spPr>
      </p:pic>
      <p:sp>
        <p:nvSpPr>
          <p:cNvPr id="7" name="Boog 6">
            <a:extLst>
              <a:ext uri="{FF2B5EF4-FFF2-40B4-BE49-F238E27FC236}">
                <a16:creationId xmlns:a16="http://schemas.microsoft.com/office/drawing/2014/main" id="{81F7FF13-BAE7-4E60-910B-0152C1F8A370}"/>
              </a:ext>
            </a:extLst>
          </p:cNvPr>
          <p:cNvSpPr/>
          <p:nvPr userDrawn="1"/>
        </p:nvSpPr>
        <p:spPr>
          <a:xfrm rot="5400000">
            <a:off x="-45498" y="1170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8" name="Boog 7">
            <a:extLst>
              <a:ext uri="{FF2B5EF4-FFF2-40B4-BE49-F238E27FC236}">
                <a16:creationId xmlns:a16="http://schemas.microsoft.com/office/drawing/2014/main" id="{13D8FFFA-02CE-48B7-9663-EE255489F4D7}"/>
              </a:ext>
            </a:extLst>
          </p:cNvPr>
          <p:cNvSpPr/>
          <p:nvPr userDrawn="1"/>
        </p:nvSpPr>
        <p:spPr>
          <a:xfrm rot="16200000">
            <a:off x="868902" y="1170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4" name="Boog 13">
            <a:extLst>
              <a:ext uri="{FF2B5EF4-FFF2-40B4-BE49-F238E27FC236}">
                <a16:creationId xmlns:a16="http://schemas.microsoft.com/office/drawing/2014/main" id="{21C8574B-8DF4-44FB-92C4-7B7413CD3920}"/>
              </a:ext>
            </a:extLst>
          </p:cNvPr>
          <p:cNvSpPr/>
          <p:nvPr userDrawn="1"/>
        </p:nvSpPr>
        <p:spPr>
          <a:xfrm rot="5400000">
            <a:off x="1783302" y="125313"/>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5" name="Boog 14">
            <a:extLst>
              <a:ext uri="{FF2B5EF4-FFF2-40B4-BE49-F238E27FC236}">
                <a16:creationId xmlns:a16="http://schemas.microsoft.com/office/drawing/2014/main" id="{7C5B9D57-79DE-4AC2-B2B9-EE556C732B6C}"/>
              </a:ext>
            </a:extLst>
          </p:cNvPr>
          <p:cNvSpPr/>
          <p:nvPr userDrawn="1"/>
        </p:nvSpPr>
        <p:spPr>
          <a:xfrm rot="16200000">
            <a:off x="2697702" y="125313"/>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6" name="Boog 15">
            <a:extLst>
              <a:ext uri="{FF2B5EF4-FFF2-40B4-BE49-F238E27FC236}">
                <a16:creationId xmlns:a16="http://schemas.microsoft.com/office/drawing/2014/main" id="{1FACF8A5-95E5-45D2-8B58-246394FDD279}"/>
              </a:ext>
            </a:extLst>
          </p:cNvPr>
          <p:cNvSpPr/>
          <p:nvPr userDrawn="1"/>
        </p:nvSpPr>
        <p:spPr>
          <a:xfrm rot="5400000">
            <a:off x="3612102" y="1170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7" name="Boog 16">
            <a:extLst>
              <a:ext uri="{FF2B5EF4-FFF2-40B4-BE49-F238E27FC236}">
                <a16:creationId xmlns:a16="http://schemas.microsoft.com/office/drawing/2014/main" id="{458244E0-CD42-405A-A848-B0AF663F55B6}"/>
              </a:ext>
            </a:extLst>
          </p:cNvPr>
          <p:cNvSpPr/>
          <p:nvPr userDrawn="1"/>
        </p:nvSpPr>
        <p:spPr>
          <a:xfrm rot="16200000">
            <a:off x="4526502" y="1170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8" name="Boog 17">
            <a:extLst>
              <a:ext uri="{FF2B5EF4-FFF2-40B4-BE49-F238E27FC236}">
                <a16:creationId xmlns:a16="http://schemas.microsoft.com/office/drawing/2014/main" id="{D499C74B-55C2-4D1F-AB14-DBFB47A72567}"/>
              </a:ext>
            </a:extLst>
          </p:cNvPr>
          <p:cNvSpPr/>
          <p:nvPr userDrawn="1"/>
        </p:nvSpPr>
        <p:spPr>
          <a:xfrm rot="5400000">
            <a:off x="5440902" y="125313"/>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9" name="Boog 18">
            <a:extLst>
              <a:ext uri="{FF2B5EF4-FFF2-40B4-BE49-F238E27FC236}">
                <a16:creationId xmlns:a16="http://schemas.microsoft.com/office/drawing/2014/main" id="{26A56930-2F49-45F6-886D-AB0A71D52579}"/>
              </a:ext>
            </a:extLst>
          </p:cNvPr>
          <p:cNvSpPr/>
          <p:nvPr userDrawn="1"/>
        </p:nvSpPr>
        <p:spPr>
          <a:xfrm rot="16200000">
            <a:off x="6355302" y="125313"/>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0" name="Boog 19">
            <a:extLst>
              <a:ext uri="{FF2B5EF4-FFF2-40B4-BE49-F238E27FC236}">
                <a16:creationId xmlns:a16="http://schemas.microsoft.com/office/drawing/2014/main" id="{9183078A-2ACE-41D8-BA7F-D0784519F409}"/>
              </a:ext>
            </a:extLst>
          </p:cNvPr>
          <p:cNvSpPr/>
          <p:nvPr userDrawn="1"/>
        </p:nvSpPr>
        <p:spPr>
          <a:xfrm rot="5400000">
            <a:off x="7269702" y="130585"/>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1" name="Boog 20">
            <a:extLst>
              <a:ext uri="{FF2B5EF4-FFF2-40B4-BE49-F238E27FC236}">
                <a16:creationId xmlns:a16="http://schemas.microsoft.com/office/drawing/2014/main" id="{75984BCB-6A3C-4A3E-B41C-132DCE8D5DE4}"/>
              </a:ext>
            </a:extLst>
          </p:cNvPr>
          <p:cNvSpPr/>
          <p:nvPr userDrawn="1"/>
        </p:nvSpPr>
        <p:spPr>
          <a:xfrm rot="16200000">
            <a:off x="8184102" y="130585"/>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2" name="Boog 21">
            <a:extLst>
              <a:ext uri="{FF2B5EF4-FFF2-40B4-BE49-F238E27FC236}">
                <a16:creationId xmlns:a16="http://schemas.microsoft.com/office/drawing/2014/main" id="{94523673-70A1-42A2-96E9-4D21BD0520B8}"/>
              </a:ext>
            </a:extLst>
          </p:cNvPr>
          <p:cNvSpPr/>
          <p:nvPr userDrawn="1"/>
        </p:nvSpPr>
        <p:spPr>
          <a:xfrm rot="5400000">
            <a:off x="9098502" y="138846"/>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23" name="Boog 22">
            <a:extLst>
              <a:ext uri="{FF2B5EF4-FFF2-40B4-BE49-F238E27FC236}">
                <a16:creationId xmlns:a16="http://schemas.microsoft.com/office/drawing/2014/main" id="{850F7895-7658-4A21-BA6D-0C3E133CC24C}"/>
              </a:ext>
            </a:extLst>
          </p:cNvPr>
          <p:cNvSpPr/>
          <p:nvPr userDrawn="1"/>
        </p:nvSpPr>
        <p:spPr>
          <a:xfrm rot="16200000">
            <a:off x="10012902" y="138846"/>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276143564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Afbeelding met bijschrift">
    <p:bg>
      <p:bgRef idx="1001">
        <a:schemeClr val="bg2"/>
      </p:bgRef>
    </p:bg>
    <p:spTree>
      <p:nvGrpSpPr>
        <p:cNvPr id="1" name=""/>
        <p:cNvGrpSpPr/>
        <p:nvPr/>
      </p:nvGrpSpPr>
      <p:grpSpPr>
        <a:xfrm>
          <a:off x="0" y="0"/>
          <a:ext cx="0" cy="0"/>
          <a:chOff x="0" y="0"/>
          <a:chExt cx="0" cy="0"/>
        </a:xfrm>
      </p:grpSpPr>
      <p:pic>
        <p:nvPicPr>
          <p:cNvPr id="6" name="Afbeelding 5" descr="Afbeelding met tekst&#10;&#10;Automatisch gegenereerde beschrijving">
            <a:extLst>
              <a:ext uri="{FF2B5EF4-FFF2-40B4-BE49-F238E27FC236}">
                <a16:creationId xmlns:a16="http://schemas.microsoft.com/office/drawing/2014/main" id="{1E105122-8F61-4A13-B94F-8FE3DEFB5E51}"/>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33543" t="13693" r="39959" b="36576"/>
          <a:stretch/>
        </p:blipFill>
        <p:spPr>
          <a:xfrm>
            <a:off x="-1122098" y="222250"/>
            <a:ext cx="6305550" cy="7886700"/>
          </a:xfrm>
          <a:prstGeom prst="rect">
            <a:avLst/>
          </a:prstGeom>
        </p:spPr>
      </p:pic>
      <p:sp>
        <p:nvSpPr>
          <p:cNvPr id="3" name="Tijdelijke aanduiding voor afbeelding 2">
            <a:extLst>
              <a:ext uri="{FF2B5EF4-FFF2-40B4-BE49-F238E27FC236}">
                <a16:creationId xmlns:a16="http://schemas.microsoft.com/office/drawing/2014/main" id="{B79E4644-750C-60BE-471C-41B734947D58}"/>
              </a:ext>
            </a:extLst>
          </p:cNvPr>
          <p:cNvSpPr>
            <a:spLocks noGrp="1"/>
          </p:cNvSpPr>
          <p:nvPr>
            <p:ph type="pic" idx="1"/>
          </p:nvPr>
        </p:nvSpPr>
        <p:spPr>
          <a:xfrm>
            <a:off x="4942614" y="2272681"/>
            <a:ext cx="7127317" cy="44210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2" name="Titel 1">
            <a:extLst>
              <a:ext uri="{FF2B5EF4-FFF2-40B4-BE49-F238E27FC236}">
                <a16:creationId xmlns:a16="http://schemas.microsoft.com/office/drawing/2014/main" id="{C70940EA-FC8C-EF9F-D0FC-D072C8D7D788}"/>
              </a:ext>
            </a:extLst>
          </p:cNvPr>
          <p:cNvSpPr>
            <a:spLocks noGrp="1"/>
          </p:cNvSpPr>
          <p:nvPr>
            <p:ph type="title" hasCustomPrompt="1"/>
          </p:nvPr>
        </p:nvSpPr>
        <p:spPr>
          <a:xfrm>
            <a:off x="470516" y="457200"/>
            <a:ext cx="10404630" cy="1706688"/>
          </a:xfrm>
        </p:spPr>
        <p:txBody>
          <a:bodyPr anchor="b">
            <a:normAutofit/>
          </a:bodyPr>
          <a:lstStyle>
            <a:lvl1pPr>
              <a:defRPr sz="4400">
                <a:latin typeface="HP Simplified Light" panose="020B0404020204020204" pitchFamily="34" charset="0"/>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C436479A-839F-7269-EBD6-7DE6224AAC5E}"/>
              </a:ext>
            </a:extLst>
          </p:cNvPr>
          <p:cNvSpPr>
            <a:spLocks noGrp="1"/>
          </p:cNvSpPr>
          <p:nvPr>
            <p:ph type="body" sz="half" idx="2"/>
          </p:nvPr>
        </p:nvSpPr>
        <p:spPr>
          <a:xfrm>
            <a:off x="470477" y="2250397"/>
            <a:ext cx="4301509" cy="4443364"/>
          </a:xfrm>
        </p:spPr>
        <p:txBody>
          <a:bodyPr/>
          <a:lstStyle>
            <a:lvl1pPr marL="0" indent="0">
              <a:buNone/>
              <a:defRPr sz="1600">
                <a:latin typeface="HP Simplified Light" panose="020B04040202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pic>
        <p:nvPicPr>
          <p:cNvPr id="9" name="Graphic 8">
            <a:extLst>
              <a:ext uri="{FF2B5EF4-FFF2-40B4-BE49-F238E27FC236}">
                <a16:creationId xmlns:a16="http://schemas.microsoft.com/office/drawing/2014/main" id="{B40366D7-F60E-0171-A1FF-7F1AC8A29A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2774" y="0"/>
            <a:ext cx="1077157" cy="2163889"/>
          </a:xfrm>
          <a:prstGeom prst="rect">
            <a:avLst/>
          </a:prstGeom>
        </p:spPr>
      </p:pic>
      <p:sp>
        <p:nvSpPr>
          <p:cNvPr id="7" name="Boog 6">
            <a:extLst>
              <a:ext uri="{FF2B5EF4-FFF2-40B4-BE49-F238E27FC236}">
                <a16:creationId xmlns:a16="http://schemas.microsoft.com/office/drawing/2014/main" id="{81F7FF13-BAE7-4E60-910B-0152C1F8A370}"/>
              </a:ext>
            </a:extLst>
          </p:cNvPr>
          <p:cNvSpPr/>
          <p:nvPr userDrawn="1"/>
        </p:nvSpPr>
        <p:spPr>
          <a:xfrm>
            <a:off x="4802604" y="-69448"/>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8" name="Boog 7">
            <a:extLst>
              <a:ext uri="{FF2B5EF4-FFF2-40B4-BE49-F238E27FC236}">
                <a16:creationId xmlns:a16="http://schemas.microsoft.com/office/drawing/2014/main" id="{13D8FFFA-02CE-48B7-9663-EE255489F4D7}"/>
              </a:ext>
            </a:extLst>
          </p:cNvPr>
          <p:cNvSpPr/>
          <p:nvPr userDrawn="1"/>
        </p:nvSpPr>
        <p:spPr>
          <a:xfrm rot="10800000">
            <a:off x="4817883" y="844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0" name="Boog 9">
            <a:extLst>
              <a:ext uri="{FF2B5EF4-FFF2-40B4-BE49-F238E27FC236}">
                <a16:creationId xmlns:a16="http://schemas.microsoft.com/office/drawing/2014/main" id="{7FCC5586-2F2D-433A-A087-58CFC9E77D9B}"/>
              </a:ext>
            </a:extLst>
          </p:cNvPr>
          <p:cNvSpPr/>
          <p:nvPr userDrawn="1"/>
        </p:nvSpPr>
        <p:spPr>
          <a:xfrm>
            <a:off x="4771986" y="5416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1" name="Boog 10">
            <a:extLst>
              <a:ext uri="{FF2B5EF4-FFF2-40B4-BE49-F238E27FC236}">
                <a16:creationId xmlns:a16="http://schemas.microsoft.com/office/drawing/2014/main" id="{C5167AE1-47BA-4BA7-B0B3-2C798DD8025F}"/>
              </a:ext>
            </a:extLst>
          </p:cNvPr>
          <p:cNvSpPr/>
          <p:nvPr userDrawn="1"/>
        </p:nvSpPr>
        <p:spPr>
          <a:xfrm rot="10800000">
            <a:off x="4787265" y="63313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2" name="Boog 11">
            <a:extLst>
              <a:ext uri="{FF2B5EF4-FFF2-40B4-BE49-F238E27FC236}">
                <a16:creationId xmlns:a16="http://schemas.microsoft.com/office/drawing/2014/main" id="{5F1BA7B9-0322-43D6-8E45-0B8BF611A6C5}"/>
              </a:ext>
            </a:extLst>
          </p:cNvPr>
          <p:cNvSpPr/>
          <p:nvPr userDrawn="1"/>
        </p:nvSpPr>
        <p:spPr>
          <a:xfrm>
            <a:off x="4787265" y="35881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3" name="Boog 12">
            <a:extLst>
              <a:ext uri="{FF2B5EF4-FFF2-40B4-BE49-F238E27FC236}">
                <a16:creationId xmlns:a16="http://schemas.microsoft.com/office/drawing/2014/main" id="{666FE0FB-3D78-44DC-9848-F5AC9946EDC7}"/>
              </a:ext>
            </a:extLst>
          </p:cNvPr>
          <p:cNvSpPr/>
          <p:nvPr userDrawn="1"/>
        </p:nvSpPr>
        <p:spPr>
          <a:xfrm rot="10800000">
            <a:off x="4802544" y="45025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4" name="Boog 13">
            <a:extLst>
              <a:ext uri="{FF2B5EF4-FFF2-40B4-BE49-F238E27FC236}">
                <a16:creationId xmlns:a16="http://schemas.microsoft.com/office/drawing/2014/main" id="{21C8574B-8DF4-44FB-92C4-7B7413CD3920}"/>
              </a:ext>
            </a:extLst>
          </p:cNvPr>
          <p:cNvSpPr/>
          <p:nvPr userDrawn="1"/>
        </p:nvSpPr>
        <p:spPr>
          <a:xfrm>
            <a:off x="4787265" y="17593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5" name="Boog 14">
            <a:extLst>
              <a:ext uri="{FF2B5EF4-FFF2-40B4-BE49-F238E27FC236}">
                <a16:creationId xmlns:a16="http://schemas.microsoft.com/office/drawing/2014/main" id="{7C5B9D57-79DE-4AC2-B2B9-EE556C732B6C}"/>
              </a:ext>
            </a:extLst>
          </p:cNvPr>
          <p:cNvSpPr/>
          <p:nvPr userDrawn="1"/>
        </p:nvSpPr>
        <p:spPr>
          <a:xfrm rot="10800000">
            <a:off x="4802544" y="26737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268639750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2_Afbeelding met bijschrift">
    <p:bg>
      <p:bgRef idx="1001">
        <a:schemeClr val="bg2"/>
      </p:bgRef>
    </p:bg>
    <p:spTree>
      <p:nvGrpSpPr>
        <p:cNvPr id="1" name=""/>
        <p:cNvGrpSpPr/>
        <p:nvPr/>
      </p:nvGrpSpPr>
      <p:grpSpPr>
        <a:xfrm>
          <a:off x="0" y="0"/>
          <a:ext cx="0" cy="0"/>
          <a:chOff x="0" y="0"/>
          <a:chExt cx="0" cy="0"/>
        </a:xfrm>
      </p:grpSpPr>
      <p:pic>
        <p:nvPicPr>
          <p:cNvPr id="6" name="Afbeelding 5" descr="Afbeelding met tekst&#10;&#10;Automatisch gegenereerde beschrijving">
            <a:extLst>
              <a:ext uri="{FF2B5EF4-FFF2-40B4-BE49-F238E27FC236}">
                <a16:creationId xmlns:a16="http://schemas.microsoft.com/office/drawing/2014/main" id="{1E105122-8F61-4A13-B94F-8FE3DEFB5E51}"/>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33543" t="13693" r="39959" b="36576"/>
          <a:stretch/>
        </p:blipFill>
        <p:spPr>
          <a:xfrm>
            <a:off x="-1122098" y="222250"/>
            <a:ext cx="6305550" cy="7886700"/>
          </a:xfrm>
          <a:prstGeom prst="rect">
            <a:avLst/>
          </a:prstGeom>
        </p:spPr>
      </p:pic>
      <p:sp>
        <p:nvSpPr>
          <p:cNvPr id="3" name="Tijdelijke aanduiding voor afbeelding 2">
            <a:extLst>
              <a:ext uri="{FF2B5EF4-FFF2-40B4-BE49-F238E27FC236}">
                <a16:creationId xmlns:a16="http://schemas.microsoft.com/office/drawing/2014/main" id="{B79E4644-750C-60BE-471C-41B734947D58}"/>
              </a:ext>
            </a:extLst>
          </p:cNvPr>
          <p:cNvSpPr>
            <a:spLocks noGrp="1"/>
          </p:cNvSpPr>
          <p:nvPr>
            <p:ph type="pic" idx="1"/>
          </p:nvPr>
        </p:nvSpPr>
        <p:spPr>
          <a:xfrm>
            <a:off x="5778181" y="457200"/>
            <a:ext cx="5214534" cy="6400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2" name="Titel 1">
            <a:extLst>
              <a:ext uri="{FF2B5EF4-FFF2-40B4-BE49-F238E27FC236}">
                <a16:creationId xmlns:a16="http://schemas.microsoft.com/office/drawing/2014/main" id="{C70940EA-FC8C-EF9F-D0FC-D072C8D7D788}"/>
              </a:ext>
            </a:extLst>
          </p:cNvPr>
          <p:cNvSpPr>
            <a:spLocks noGrp="1"/>
          </p:cNvSpPr>
          <p:nvPr>
            <p:ph type="title" hasCustomPrompt="1"/>
          </p:nvPr>
        </p:nvSpPr>
        <p:spPr>
          <a:xfrm>
            <a:off x="470516" y="457200"/>
            <a:ext cx="4301470" cy="1706688"/>
          </a:xfrm>
        </p:spPr>
        <p:txBody>
          <a:bodyPr anchor="b">
            <a:normAutofit/>
          </a:bodyPr>
          <a:lstStyle>
            <a:lvl1pPr>
              <a:defRPr sz="4400">
                <a:latin typeface="HP Simplified Light" panose="020B0404020204020204" pitchFamily="34" charset="0"/>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C436479A-839F-7269-EBD6-7DE6224AAC5E}"/>
              </a:ext>
            </a:extLst>
          </p:cNvPr>
          <p:cNvSpPr>
            <a:spLocks noGrp="1"/>
          </p:cNvSpPr>
          <p:nvPr>
            <p:ph type="body" sz="half" idx="2"/>
          </p:nvPr>
        </p:nvSpPr>
        <p:spPr>
          <a:xfrm>
            <a:off x="478085" y="2323010"/>
            <a:ext cx="4301509" cy="4077790"/>
          </a:xfrm>
        </p:spPr>
        <p:txBody>
          <a:bodyPr/>
          <a:lstStyle>
            <a:lvl1pPr marL="0" indent="0">
              <a:buNone/>
              <a:defRPr sz="1600">
                <a:latin typeface="HP Simplified Light" panose="020B04040202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pic>
        <p:nvPicPr>
          <p:cNvPr id="9" name="Graphic 8">
            <a:extLst>
              <a:ext uri="{FF2B5EF4-FFF2-40B4-BE49-F238E27FC236}">
                <a16:creationId xmlns:a16="http://schemas.microsoft.com/office/drawing/2014/main" id="{B40366D7-F60E-0171-A1FF-7F1AC8A29A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2774" y="0"/>
            <a:ext cx="1077157" cy="2163889"/>
          </a:xfrm>
          <a:prstGeom prst="rect">
            <a:avLst/>
          </a:prstGeom>
        </p:spPr>
      </p:pic>
      <p:sp>
        <p:nvSpPr>
          <p:cNvPr id="7" name="Boog 6">
            <a:extLst>
              <a:ext uri="{FF2B5EF4-FFF2-40B4-BE49-F238E27FC236}">
                <a16:creationId xmlns:a16="http://schemas.microsoft.com/office/drawing/2014/main" id="{81F7FF13-BAE7-4E60-910B-0152C1F8A370}"/>
              </a:ext>
            </a:extLst>
          </p:cNvPr>
          <p:cNvSpPr/>
          <p:nvPr userDrawn="1"/>
        </p:nvSpPr>
        <p:spPr>
          <a:xfrm>
            <a:off x="4802604" y="-69448"/>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8" name="Boog 7">
            <a:extLst>
              <a:ext uri="{FF2B5EF4-FFF2-40B4-BE49-F238E27FC236}">
                <a16:creationId xmlns:a16="http://schemas.microsoft.com/office/drawing/2014/main" id="{13D8FFFA-02CE-48B7-9663-EE255489F4D7}"/>
              </a:ext>
            </a:extLst>
          </p:cNvPr>
          <p:cNvSpPr/>
          <p:nvPr userDrawn="1"/>
        </p:nvSpPr>
        <p:spPr>
          <a:xfrm rot="10800000">
            <a:off x="4817883" y="844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0" name="Boog 9">
            <a:extLst>
              <a:ext uri="{FF2B5EF4-FFF2-40B4-BE49-F238E27FC236}">
                <a16:creationId xmlns:a16="http://schemas.microsoft.com/office/drawing/2014/main" id="{7FCC5586-2F2D-433A-A087-58CFC9E77D9B}"/>
              </a:ext>
            </a:extLst>
          </p:cNvPr>
          <p:cNvSpPr/>
          <p:nvPr userDrawn="1"/>
        </p:nvSpPr>
        <p:spPr>
          <a:xfrm>
            <a:off x="4771986" y="5416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1" name="Boog 10">
            <a:extLst>
              <a:ext uri="{FF2B5EF4-FFF2-40B4-BE49-F238E27FC236}">
                <a16:creationId xmlns:a16="http://schemas.microsoft.com/office/drawing/2014/main" id="{C5167AE1-47BA-4BA7-B0B3-2C798DD8025F}"/>
              </a:ext>
            </a:extLst>
          </p:cNvPr>
          <p:cNvSpPr/>
          <p:nvPr userDrawn="1"/>
        </p:nvSpPr>
        <p:spPr>
          <a:xfrm rot="10800000">
            <a:off x="4787265" y="63313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2" name="Boog 11">
            <a:extLst>
              <a:ext uri="{FF2B5EF4-FFF2-40B4-BE49-F238E27FC236}">
                <a16:creationId xmlns:a16="http://schemas.microsoft.com/office/drawing/2014/main" id="{5F1BA7B9-0322-43D6-8E45-0B8BF611A6C5}"/>
              </a:ext>
            </a:extLst>
          </p:cNvPr>
          <p:cNvSpPr/>
          <p:nvPr userDrawn="1"/>
        </p:nvSpPr>
        <p:spPr>
          <a:xfrm>
            <a:off x="4787265" y="35881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3" name="Boog 12">
            <a:extLst>
              <a:ext uri="{FF2B5EF4-FFF2-40B4-BE49-F238E27FC236}">
                <a16:creationId xmlns:a16="http://schemas.microsoft.com/office/drawing/2014/main" id="{666FE0FB-3D78-44DC-9848-F5AC9946EDC7}"/>
              </a:ext>
            </a:extLst>
          </p:cNvPr>
          <p:cNvSpPr/>
          <p:nvPr userDrawn="1"/>
        </p:nvSpPr>
        <p:spPr>
          <a:xfrm rot="10800000">
            <a:off x="4802544" y="45025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4" name="Boog 13">
            <a:extLst>
              <a:ext uri="{FF2B5EF4-FFF2-40B4-BE49-F238E27FC236}">
                <a16:creationId xmlns:a16="http://schemas.microsoft.com/office/drawing/2014/main" id="{21C8574B-8DF4-44FB-92C4-7B7413CD3920}"/>
              </a:ext>
            </a:extLst>
          </p:cNvPr>
          <p:cNvSpPr/>
          <p:nvPr userDrawn="1"/>
        </p:nvSpPr>
        <p:spPr>
          <a:xfrm>
            <a:off x="4787265" y="17593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5" name="Boog 14">
            <a:extLst>
              <a:ext uri="{FF2B5EF4-FFF2-40B4-BE49-F238E27FC236}">
                <a16:creationId xmlns:a16="http://schemas.microsoft.com/office/drawing/2014/main" id="{7C5B9D57-79DE-4AC2-B2B9-EE556C732B6C}"/>
              </a:ext>
            </a:extLst>
          </p:cNvPr>
          <p:cNvSpPr/>
          <p:nvPr userDrawn="1"/>
        </p:nvSpPr>
        <p:spPr>
          <a:xfrm rot="10800000">
            <a:off x="4802544" y="26737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319262670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3_Afbeelding met bijschrift">
    <p:bg>
      <p:bgRef idx="1001">
        <a:schemeClr val="bg2"/>
      </p:bgRef>
    </p:bg>
    <p:spTree>
      <p:nvGrpSpPr>
        <p:cNvPr id="1" name=""/>
        <p:cNvGrpSpPr/>
        <p:nvPr/>
      </p:nvGrpSpPr>
      <p:grpSpPr>
        <a:xfrm>
          <a:off x="0" y="0"/>
          <a:ext cx="0" cy="0"/>
          <a:chOff x="0" y="0"/>
          <a:chExt cx="0" cy="0"/>
        </a:xfrm>
      </p:grpSpPr>
      <p:pic>
        <p:nvPicPr>
          <p:cNvPr id="6" name="Afbeelding 5" descr="Afbeelding met tekst&#10;&#10;Automatisch gegenereerde beschrijving">
            <a:extLst>
              <a:ext uri="{FF2B5EF4-FFF2-40B4-BE49-F238E27FC236}">
                <a16:creationId xmlns:a16="http://schemas.microsoft.com/office/drawing/2014/main" id="{1E105122-8F61-4A13-B94F-8FE3DEFB5E51}"/>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33543" t="13693" r="39959" b="36576"/>
          <a:stretch/>
        </p:blipFill>
        <p:spPr>
          <a:xfrm>
            <a:off x="-1122098" y="222250"/>
            <a:ext cx="6305550" cy="7886700"/>
          </a:xfrm>
          <a:prstGeom prst="rect">
            <a:avLst/>
          </a:prstGeom>
        </p:spPr>
      </p:pic>
      <p:sp>
        <p:nvSpPr>
          <p:cNvPr id="3" name="Tijdelijke aanduiding voor afbeelding 2">
            <a:extLst>
              <a:ext uri="{FF2B5EF4-FFF2-40B4-BE49-F238E27FC236}">
                <a16:creationId xmlns:a16="http://schemas.microsoft.com/office/drawing/2014/main" id="{B79E4644-750C-60BE-471C-41B734947D58}"/>
              </a:ext>
            </a:extLst>
          </p:cNvPr>
          <p:cNvSpPr>
            <a:spLocks noGrp="1"/>
          </p:cNvSpPr>
          <p:nvPr>
            <p:ph type="pic" idx="1"/>
          </p:nvPr>
        </p:nvSpPr>
        <p:spPr>
          <a:xfrm>
            <a:off x="5778181" y="457200"/>
            <a:ext cx="5096007" cy="17066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2" name="Titel 1">
            <a:extLst>
              <a:ext uri="{FF2B5EF4-FFF2-40B4-BE49-F238E27FC236}">
                <a16:creationId xmlns:a16="http://schemas.microsoft.com/office/drawing/2014/main" id="{C70940EA-FC8C-EF9F-D0FC-D072C8D7D788}"/>
              </a:ext>
            </a:extLst>
          </p:cNvPr>
          <p:cNvSpPr>
            <a:spLocks noGrp="1"/>
          </p:cNvSpPr>
          <p:nvPr>
            <p:ph type="title" hasCustomPrompt="1"/>
          </p:nvPr>
        </p:nvSpPr>
        <p:spPr>
          <a:xfrm>
            <a:off x="470516" y="457200"/>
            <a:ext cx="4301470" cy="1706688"/>
          </a:xfrm>
        </p:spPr>
        <p:txBody>
          <a:bodyPr anchor="b">
            <a:normAutofit/>
          </a:bodyPr>
          <a:lstStyle>
            <a:lvl1pPr>
              <a:defRPr sz="4400">
                <a:latin typeface="HP Simplified Light" panose="020B0404020204020204" pitchFamily="34" charset="0"/>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C436479A-839F-7269-EBD6-7DE6224AAC5E}"/>
              </a:ext>
            </a:extLst>
          </p:cNvPr>
          <p:cNvSpPr>
            <a:spLocks noGrp="1"/>
          </p:cNvSpPr>
          <p:nvPr>
            <p:ph type="body" sz="half" idx="2"/>
          </p:nvPr>
        </p:nvSpPr>
        <p:spPr>
          <a:xfrm>
            <a:off x="466652" y="2398838"/>
            <a:ext cx="4301509" cy="4294923"/>
          </a:xfrm>
        </p:spPr>
        <p:txBody>
          <a:bodyPr/>
          <a:lstStyle>
            <a:lvl1pPr marL="0" indent="0">
              <a:buNone/>
              <a:defRPr sz="1600">
                <a:latin typeface="HP Simplified Light" panose="020B04040202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Klikken om de tekststijl van het model te bewerken</a:t>
            </a:r>
          </a:p>
        </p:txBody>
      </p:sp>
      <p:pic>
        <p:nvPicPr>
          <p:cNvPr id="9" name="Graphic 8">
            <a:extLst>
              <a:ext uri="{FF2B5EF4-FFF2-40B4-BE49-F238E27FC236}">
                <a16:creationId xmlns:a16="http://schemas.microsoft.com/office/drawing/2014/main" id="{B40366D7-F60E-0171-A1FF-7F1AC8A29AC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92774" y="0"/>
            <a:ext cx="1077157" cy="2163889"/>
          </a:xfrm>
          <a:prstGeom prst="rect">
            <a:avLst/>
          </a:prstGeom>
        </p:spPr>
      </p:pic>
      <p:sp>
        <p:nvSpPr>
          <p:cNvPr id="7" name="Boog 6">
            <a:extLst>
              <a:ext uri="{FF2B5EF4-FFF2-40B4-BE49-F238E27FC236}">
                <a16:creationId xmlns:a16="http://schemas.microsoft.com/office/drawing/2014/main" id="{81F7FF13-BAE7-4E60-910B-0152C1F8A370}"/>
              </a:ext>
            </a:extLst>
          </p:cNvPr>
          <p:cNvSpPr/>
          <p:nvPr userDrawn="1"/>
        </p:nvSpPr>
        <p:spPr>
          <a:xfrm>
            <a:off x="4802604" y="-69448"/>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8" name="Boog 7">
            <a:extLst>
              <a:ext uri="{FF2B5EF4-FFF2-40B4-BE49-F238E27FC236}">
                <a16:creationId xmlns:a16="http://schemas.microsoft.com/office/drawing/2014/main" id="{13D8FFFA-02CE-48B7-9663-EE255489F4D7}"/>
              </a:ext>
            </a:extLst>
          </p:cNvPr>
          <p:cNvSpPr/>
          <p:nvPr userDrawn="1"/>
        </p:nvSpPr>
        <p:spPr>
          <a:xfrm rot="10800000">
            <a:off x="4817883" y="844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0" name="Boog 9">
            <a:extLst>
              <a:ext uri="{FF2B5EF4-FFF2-40B4-BE49-F238E27FC236}">
                <a16:creationId xmlns:a16="http://schemas.microsoft.com/office/drawing/2014/main" id="{7FCC5586-2F2D-433A-A087-58CFC9E77D9B}"/>
              </a:ext>
            </a:extLst>
          </p:cNvPr>
          <p:cNvSpPr/>
          <p:nvPr userDrawn="1"/>
        </p:nvSpPr>
        <p:spPr>
          <a:xfrm>
            <a:off x="4771986" y="54169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1" name="Boog 10">
            <a:extLst>
              <a:ext uri="{FF2B5EF4-FFF2-40B4-BE49-F238E27FC236}">
                <a16:creationId xmlns:a16="http://schemas.microsoft.com/office/drawing/2014/main" id="{C5167AE1-47BA-4BA7-B0B3-2C798DD8025F}"/>
              </a:ext>
            </a:extLst>
          </p:cNvPr>
          <p:cNvSpPr/>
          <p:nvPr userDrawn="1"/>
        </p:nvSpPr>
        <p:spPr>
          <a:xfrm rot="10800000">
            <a:off x="4787265" y="63313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2" name="Boog 11">
            <a:extLst>
              <a:ext uri="{FF2B5EF4-FFF2-40B4-BE49-F238E27FC236}">
                <a16:creationId xmlns:a16="http://schemas.microsoft.com/office/drawing/2014/main" id="{5F1BA7B9-0322-43D6-8E45-0B8BF611A6C5}"/>
              </a:ext>
            </a:extLst>
          </p:cNvPr>
          <p:cNvSpPr/>
          <p:nvPr userDrawn="1"/>
        </p:nvSpPr>
        <p:spPr>
          <a:xfrm>
            <a:off x="4787265" y="35881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3" name="Boog 12">
            <a:extLst>
              <a:ext uri="{FF2B5EF4-FFF2-40B4-BE49-F238E27FC236}">
                <a16:creationId xmlns:a16="http://schemas.microsoft.com/office/drawing/2014/main" id="{666FE0FB-3D78-44DC-9848-F5AC9946EDC7}"/>
              </a:ext>
            </a:extLst>
          </p:cNvPr>
          <p:cNvSpPr/>
          <p:nvPr userDrawn="1"/>
        </p:nvSpPr>
        <p:spPr>
          <a:xfrm rot="10800000">
            <a:off x="4802544" y="4502552"/>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4" name="Boog 13">
            <a:extLst>
              <a:ext uri="{FF2B5EF4-FFF2-40B4-BE49-F238E27FC236}">
                <a16:creationId xmlns:a16="http://schemas.microsoft.com/office/drawing/2014/main" id="{21C8574B-8DF4-44FB-92C4-7B7413CD3920}"/>
              </a:ext>
            </a:extLst>
          </p:cNvPr>
          <p:cNvSpPr/>
          <p:nvPr userDrawn="1"/>
        </p:nvSpPr>
        <p:spPr>
          <a:xfrm>
            <a:off x="4787265" y="17593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5" name="Boog 14">
            <a:extLst>
              <a:ext uri="{FF2B5EF4-FFF2-40B4-BE49-F238E27FC236}">
                <a16:creationId xmlns:a16="http://schemas.microsoft.com/office/drawing/2014/main" id="{7C5B9D57-79DE-4AC2-B2B9-EE556C732B6C}"/>
              </a:ext>
            </a:extLst>
          </p:cNvPr>
          <p:cNvSpPr/>
          <p:nvPr userDrawn="1"/>
        </p:nvSpPr>
        <p:spPr>
          <a:xfrm rot="10800000">
            <a:off x="4802544" y="2673751"/>
            <a:ext cx="914400" cy="914400"/>
          </a:xfrm>
          <a:prstGeom prst="arc">
            <a:avLst>
              <a:gd name="adj1" fmla="val 16200000"/>
              <a:gd name="adj2" fmla="val 5471405"/>
            </a:avLst>
          </a:prstGeom>
          <a:ln>
            <a:solidFill>
              <a:srgbClr val="FF0000"/>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nl-BE"/>
          </a:p>
        </p:txBody>
      </p:sp>
      <p:sp>
        <p:nvSpPr>
          <p:cNvPr id="16" name="Tijdelijke aanduiding voor afbeelding 2">
            <a:extLst>
              <a:ext uri="{FF2B5EF4-FFF2-40B4-BE49-F238E27FC236}">
                <a16:creationId xmlns:a16="http://schemas.microsoft.com/office/drawing/2014/main" id="{77987E2A-49F1-4AFA-A35B-31BF172FD89B}"/>
              </a:ext>
            </a:extLst>
          </p:cNvPr>
          <p:cNvSpPr>
            <a:spLocks noGrp="1"/>
          </p:cNvSpPr>
          <p:nvPr>
            <p:ph type="pic" idx="10"/>
          </p:nvPr>
        </p:nvSpPr>
        <p:spPr>
          <a:xfrm>
            <a:off x="9073495" y="2426447"/>
            <a:ext cx="2980338" cy="42673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17" name="Tijdelijke aanduiding voor afbeelding 2">
            <a:extLst>
              <a:ext uri="{FF2B5EF4-FFF2-40B4-BE49-F238E27FC236}">
                <a16:creationId xmlns:a16="http://schemas.microsoft.com/office/drawing/2014/main" id="{3557EAF7-94C3-48A7-A088-E7B26C64463B}"/>
              </a:ext>
            </a:extLst>
          </p:cNvPr>
          <p:cNvSpPr>
            <a:spLocks noGrp="1"/>
          </p:cNvSpPr>
          <p:nvPr>
            <p:ph type="pic" idx="11"/>
          </p:nvPr>
        </p:nvSpPr>
        <p:spPr>
          <a:xfrm>
            <a:off x="5785708" y="2426447"/>
            <a:ext cx="2980338" cy="42673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Tree>
    <p:extLst>
      <p:ext uri="{BB962C8B-B14F-4D97-AF65-F5344CB8AC3E}">
        <p14:creationId xmlns:p14="http://schemas.microsoft.com/office/powerpoint/2010/main" val="32035815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9530DC-923B-C521-CF89-F1001B33B8FB}"/>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0299C2D-9074-A97A-2B72-F221C5946C2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80DF60D-DB2B-5183-1AFA-0A555C683721}"/>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5" name="Tijdelijke aanduiding voor voettekst 4">
            <a:extLst>
              <a:ext uri="{FF2B5EF4-FFF2-40B4-BE49-F238E27FC236}">
                <a16:creationId xmlns:a16="http://schemas.microsoft.com/office/drawing/2014/main" id="{10FD579C-B722-7AD9-669D-D89EAFA3C1E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E55C667-2D6B-D35A-5F3B-0FB7313BD5C2}"/>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4189214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771CB61-5771-5DB2-D05A-8A2915AA9BBC}"/>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57397CE8-3653-FEDF-4121-617FDE35680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3F1F3F4C-D034-592D-6EED-065C7D1AD3CB}"/>
              </a:ext>
            </a:extLst>
          </p:cNvPr>
          <p:cNvSpPr>
            <a:spLocks noGrp="1"/>
          </p:cNvSpPr>
          <p:nvPr>
            <p:ph type="dt" sz="half" idx="10"/>
          </p:nvPr>
        </p:nvSpPr>
        <p:spPr/>
        <p:txBody>
          <a:bodyPr/>
          <a:lstStyle/>
          <a:p>
            <a:fld id="{8F616BAD-ECED-4352-9C33-B44EA3D61E50}" type="datetimeFigureOut">
              <a:rPr lang="nl-BE" smtClean="0"/>
              <a:t>7/06/2022</a:t>
            </a:fld>
            <a:endParaRPr lang="nl-BE"/>
          </a:p>
        </p:txBody>
      </p:sp>
      <p:sp>
        <p:nvSpPr>
          <p:cNvPr id="5" name="Tijdelijke aanduiding voor voettekst 4">
            <a:extLst>
              <a:ext uri="{FF2B5EF4-FFF2-40B4-BE49-F238E27FC236}">
                <a16:creationId xmlns:a16="http://schemas.microsoft.com/office/drawing/2014/main" id="{3E566D15-2D8E-3EE7-7771-75E425C7AA9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D778CEDE-F062-6911-261B-96426B331DEC}"/>
              </a:ext>
            </a:extLst>
          </p:cNvPr>
          <p:cNvSpPr>
            <a:spLocks noGrp="1"/>
          </p:cNvSpPr>
          <p:nvPr>
            <p:ph type="sldNum" sz="quarter" idx="12"/>
          </p:nvPr>
        </p:nvSpPr>
        <p:spPr/>
        <p:txBody>
          <a:bodyPr/>
          <a:lstStyle/>
          <a:p>
            <a:fld id="{D4048C56-29CE-46A3-862A-6567BF1F5087}" type="slidenum">
              <a:rPr lang="nl-BE" smtClean="0"/>
              <a:t>‹nr.›</a:t>
            </a:fld>
            <a:endParaRPr lang="nl-BE"/>
          </a:p>
        </p:txBody>
      </p:sp>
    </p:spTree>
    <p:extLst>
      <p:ext uri="{BB962C8B-B14F-4D97-AF65-F5344CB8AC3E}">
        <p14:creationId xmlns:p14="http://schemas.microsoft.com/office/powerpoint/2010/main" val="2064547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A4322-56ED-1AC6-3B10-CC0967026DC8}"/>
              </a:ext>
            </a:extLst>
          </p:cNvPr>
          <p:cNvSpPr>
            <a:spLocks noGrp="1"/>
          </p:cNvSpPr>
          <p:nvPr>
            <p:ph type="title" hasCustomPrompt="1"/>
          </p:nvPr>
        </p:nvSpPr>
        <p:spPr>
          <a:xfrm>
            <a:off x="838200" y="419162"/>
            <a:ext cx="10154574" cy="1325563"/>
          </a:xfrm>
        </p:spPr>
        <p:txBody>
          <a:bodyPr/>
          <a:lstStyle>
            <a:lvl1pPr algn="l">
              <a:defRPr/>
            </a:lvl1pPr>
          </a:lstStyle>
          <a:p>
            <a:r>
              <a:rPr lang="nl-BE" dirty="0"/>
              <a:t>TITEL</a:t>
            </a:r>
          </a:p>
        </p:txBody>
      </p:sp>
      <p:sp>
        <p:nvSpPr>
          <p:cNvPr id="3" name="Tijdelijke aanduiding voor inhoud 2">
            <a:extLst>
              <a:ext uri="{FF2B5EF4-FFF2-40B4-BE49-F238E27FC236}">
                <a16:creationId xmlns:a16="http://schemas.microsoft.com/office/drawing/2014/main" id="{CE9CAD54-F263-1D3F-C4B2-4B30BF0C20A4}"/>
              </a:ext>
            </a:extLst>
          </p:cNvPr>
          <p:cNvSpPr>
            <a:spLocks noGrp="1"/>
          </p:cNvSpPr>
          <p:nvPr>
            <p:ph idx="1"/>
          </p:nvPr>
        </p:nvSpPr>
        <p:spPr>
          <a:xfrm>
            <a:off x="3826276" y="2308194"/>
            <a:ext cx="8365724" cy="4549806"/>
          </a:xfrm>
        </p:spPr>
        <p:txBody>
          <a:bodyPr/>
          <a:lstStyle>
            <a:lvl1pPr>
              <a:defRPr/>
            </a:lvl1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34AE61EF-9E2E-E8AA-3CB5-03013638C1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F616BAD-ECED-4352-9C33-B44EA3D61E50}" type="datetimeFigureOut">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7/06/2022</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jdelijke aanduiding voor voettekst 4">
            <a:extLst>
              <a:ext uri="{FF2B5EF4-FFF2-40B4-BE49-F238E27FC236}">
                <a16:creationId xmlns:a16="http://schemas.microsoft.com/office/drawing/2014/main" id="{D623C446-4CC3-5770-891B-0C6BB4A977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ijdelijke aanduiding voor dianummer 5">
            <a:extLst>
              <a:ext uri="{FF2B5EF4-FFF2-40B4-BE49-F238E27FC236}">
                <a16:creationId xmlns:a16="http://schemas.microsoft.com/office/drawing/2014/main" id="{88EF8196-CD6F-E568-7FA0-097EF3BCB4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48C56-29CE-46A3-862A-6567BF1F5087}" type="slidenum">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64E0C02F-47AD-B44E-476C-DC225E056E3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92774" y="0"/>
            <a:ext cx="1077157" cy="2163889"/>
          </a:xfrm>
          <a:prstGeom prst="rect">
            <a:avLst/>
          </a:prstGeom>
        </p:spPr>
      </p:pic>
    </p:spTree>
    <p:extLst>
      <p:ext uri="{BB962C8B-B14F-4D97-AF65-F5344CB8AC3E}">
        <p14:creationId xmlns:p14="http://schemas.microsoft.com/office/powerpoint/2010/main" val="2031895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A4322-56ED-1AC6-3B10-CC0967026DC8}"/>
              </a:ext>
            </a:extLst>
          </p:cNvPr>
          <p:cNvSpPr>
            <a:spLocks noGrp="1"/>
          </p:cNvSpPr>
          <p:nvPr>
            <p:ph type="title" hasCustomPrompt="1"/>
          </p:nvPr>
        </p:nvSpPr>
        <p:spPr>
          <a:xfrm>
            <a:off x="838200" y="419162"/>
            <a:ext cx="10154574" cy="1325563"/>
          </a:xfrm>
        </p:spPr>
        <p:txBody>
          <a:bodyPr/>
          <a:lstStyle>
            <a:lvl1pPr algn="l">
              <a:defRPr/>
            </a:lvl1pPr>
          </a:lstStyle>
          <a:p>
            <a:r>
              <a:rPr lang="nl-BE" dirty="0"/>
              <a:t>TITEL</a:t>
            </a:r>
          </a:p>
        </p:txBody>
      </p:sp>
      <p:sp>
        <p:nvSpPr>
          <p:cNvPr id="3" name="Tijdelijke aanduiding voor inhoud 2">
            <a:extLst>
              <a:ext uri="{FF2B5EF4-FFF2-40B4-BE49-F238E27FC236}">
                <a16:creationId xmlns:a16="http://schemas.microsoft.com/office/drawing/2014/main" id="{CE9CAD54-F263-1D3F-C4B2-4B30BF0C20A4}"/>
              </a:ext>
            </a:extLst>
          </p:cNvPr>
          <p:cNvSpPr>
            <a:spLocks noGrp="1"/>
          </p:cNvSpPr>
          <p:nvPr>
            <p:ph idx="1"/>
          </p:nvPr>
        </p:nvSpPr>
        <p:spPr>
          <a:xfrm>
            <a:off x="3826276" y="2308194"/>
            <a:ext cx="8365724" cy="4549806"/>
          </a:xfrm>
        </p:spPr>
        <p:txBody>
          <a:bodyPr/>
          <a:lstStyle>
            <a:lvl1pPr>
              <a:defRPr/>
            </a:lvl1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34AE61EF-9E2E-E8AA-3CB5-03013638C1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F616BAD-ECED-4352-9C33-B44EA3D61E50}" type="datetimeFigureOut">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7/06/2022</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jdelijke aanduiding voor voettekst 4">
            <a:extLst>
              <a:ext uri="{FF2B5EF4-FFF2-40B4-BE49-F238E27FC236}">
                <a16:creationId xmlns:a16="http://schemas.microsoft.com/office/drawing/2014/main" id="{D623C446-4CC3-5770-891B-0C6BB4A977F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ijdelijke aanduiding voor dianummer 5">
            <a:extLst>
              <a:ext uri="{FF2B5EF4-FFF2-40B4-BE49-F238E27FC236}">
                <a16:creationId xmlns:a16="http://schemas.microsoft.com/office/drawing/2014/main" id="{88EF8196-CD6F-E568-7FA0-097EF3BCB4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48C56-29CE-46A3-862A-6567BF1F5087}" type="slidenum">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64E0C02F-47AD-B44E-476C-DC225E056E3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92774" y="0"/>
            <a:ext cx="1077157" cy="2163889"/>
          </a:xfrm>
          <a:prstGeom prst="rect">
            <a:avLst/>
          </a:prstGeom>
        </p:spPr>
      </p:pic>
    </p:spTree>
    <p:extLst>
      <p:ext uri="{BB962C8B-B14F-4D97-AF65-F5344CB8AC3E}">
        <p14:creationId xmlns:p14="http://schemas.microsoft.com/office/powerpoint/2010/main" val="247152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A409B9F-72D1-2FBD-7A84-5754C10AD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10DA5631-1FEE-C9C8-AAEF-D4B9158D20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AA34D84-8A91-FDEF-1405-A18DFCBCBC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616BAD-ECED-4352-9C33-B44EA3D61E50}" type="datetimeFigureOut">
              <a:rPr lang="nl-BE" smtClean="0"/>
              <a:t>7/06/2022</a:t>
            </a:fld>
            <a:endParaRPr lang="nl-BE"/>
          </a:p>
        </p:txBody>
      </p:sp>
      <p:sp>
        <p:nvSpPr>
          <p:cNvPr id="5" name="Tijdelijke aanduiding voor voettekst 4">
            <a:extLst>
              <a:ext uri="{FF2B5EF4-FFF2-40B4-BE49-F238E27FC236}">
                <a16:creationId xmlns:a16="http://schemas.microsoft.com/office/drawing/2014/main" id="{363A6AB8-CCD6-84B7-D1D6-46F8807016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2CE57F73-DE3D-A22F-4061-B0D1C4D9BC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048C56-29CE-46A3-862A-6567BF1F5087}" type="slidenum">
              <a:rPr lang="nl-BE" smtClean="0"/>
              <a:t>‹nr.›</a:t>
            </a:fld>
            <a:endParaRPr lang="nl-BE"/>
          </a:p>
        </p:txBody>
      </p:sp>
    </p:spTree>
    <p:extLst>
      <p:ext uri="{BB962C8B-B14F-4D97-AF65-F5344CB8AC3E}">
        <p14:creationId xmlns:p14="http://schemas.microsoft.com/office/powerpoint/2010/main" val="908279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3" r:id="rId10"/>
    <p:sldLayoutId id="2147483664" r:id="rId11"/>
    <p:sldLayoutId id="2147483665"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A409B9F-72D1-2FBD-7A84-5754C10AD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0DA5631-1FEE-C9C8-AAEF-D4B9158D20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AA34D84-8A91-FDEF-1405-A18DFCBCBC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F616BAD-ECED-4352-9C33-B44EA3D61E50}" type="datetimeFigureOut">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7/06/2022</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jdelijke aanduiding voor voettekst 4">
            <a:extLst>
              <a:ext uri="{FF2B5EF4-FFF2-40B4-BE49-F238E27FC236}">
                <a16:creationId xmlns:a16="http://schemas.microsoft.com/office/drawing/2014/main" id="{363A6AB8-CCD6-84B7-D1D6-46F8807016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jdelijke aanduiding voor dianummer 5">
            <a:extLst>
              <a:ext uri="{FF2B5EF4-FFF2-40B4-BE49-F238E27FC236}">
                <a16:creationId xmlns:a16="http://schemas.microsoft.com/office/drawing/2014/main" id="{2CE57F73-DE3D-A22F-4061-B0D1C4D9BC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4048C56-29CE-46A3-862A-6567BF1F5087}" type="slidenum">
              <a:rPr kumimoji="0" lang="nl-B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B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6557773"/>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4.png"/><Relationship Id="rId18" Type="http://schemas.microsoft.com/office/2007/relationships/hdphoto" Target="../media/hdphoto7.wdp"/><Relationship Id="rId3" Type="http://schemas.openxmlformats.org/officeDocument/2006/relationships/slideLayout" Target="../slideLayouts/slideLayout11.xml"/><Relationship Id="rId21" Type="http://schemas.openxmlformats.org/officeDocument/2006/relationships/image" Target="../media/image18.png"/><Relationship Id="rId7" Type="http://schemas.openxmlformats.org/officeDocument/2006/relationships/image" Target="../media/image11.png"/><Relationship Id="rId12" Type="http://schemas.microsoft.com/office/2007/relationships/hdphoto" Target="../media/hdphoto4.wdp"/><Relationship Id="rId17" Type="http://schemas.openxmlformats.org/officeDocument/2006/relationships/image" Target="../media/image16.png"/><Relationship Id="rId25" Type="http://schemas.openxmlformats.org/officeDocument/2006/relationships/image" Target="../media/image20.png"/><Relationship Id="rId2" Type="http://schemas.microsoft.com/office/2007/relationships/media" Target="../media/media4.mp4"/><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video" Target="NULL" TargetMode="External"/><Relationship Id="rId6" Type="http://schemas.microsoft.com/office/2007/relationships/hdphoto" Target="../media/hdphoto1.wdp"/><Relationship Id="rId11" Type="http://schemas.openxmlformats.org/officeDocument/2006/relationships/image" Target="../media/image13.png"/><Relationship Id="rId24" Type="http://schemas.microsoft.com/office/2007/relationships/hdphoto" Target="../media/hdphoto10.wdp"/><Relationship Id="rId5" Type="http://schemas.openxmlformats.org/officeDocument/2006/relationships/image" Target="../media/image10.png"/><Relationship Id="rId15" Type="http://schemas.openxmlformats.org/officeDocument/2006/relationships/image" Target="../media/image15.png"/><Relationship Id="rId23" Type="http://schemas.openxmlformats.org/officeDocument/2006/relationships/image" Target="../media/image19.png"/><Relationship Id="rId10" Type="http://schemas.microsoft.com/office/2007/relationships/hdphoto" Target="../media/hdphoto3.wdp"/><Relationship Id="rId19" Type="http://schemas.openxmlformats.org/officeDocument/2006/relationships/image" Target="../media/image17.png"/><Relationship Id="rId4" Type="http://schemas.openxmlformats.org/officeDocument/2006/relationships/notesSlide" Target="../notesSlides/notesSlide4.xml"/><Relationship Id="rId9" Type="http://schemas.openxmlformats.org/officeDocument/2006/relationships/image" Target="../media/image12.png"/><Relationship Id="rId14" Type="http://schemas.microsoft.com/office/2007/relationships/hdphoto" Target="../media/hdphoto5.wdp"/><Relationship Id="rId22" Type="http://schemas.microsoft.com/office/2007/relationships/hdphoto" Target="../media/hdphoto9.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2.xml"/><Relationship Id="rId7" Type="http://schemas.openxmlformats.org/officeDocument/2006/relationships/image" Target="../media/image25.jfif"/><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microsoft.com/office/2007/relationships/media" Target="../media/media7.mp4"/><Relationship Id="rId1" Type="http://schemas.openxmlformats.org/officeDocument/2006/relationships/video" Target="NULL" TargetMode="Externa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32.png"/><Relationship Id="rId5" Type="http://schemas.openxmlformats.org/officeDocument/2006/relationships/image" Target="../media/image31.jfi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34.png"/><Relationship Id="rId5" Type="http://schemas.openxmlformats.org/officeDocument/2006/relationships/image" Target="../media/image33.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9.xml"/><Relationship Id="rId7" Type="http://schemas.openxmlformats.org/officeDocument/2006/relationships/image" Target="../media/image37.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40.png"/><Relationship Id="rId5" Type="http://schemas.openxmlformats.org/officeDocument/2006/relationships/image" Target="../media/image39.jp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B6A285-401F-324F-9B98-ECB4ACEF4A80}"/>
              </a:ext>
            </a:extLst>
          </p:cNvPr>
          <p:cNvSpPr>
            <a:spLocks noGrp="1"/>
          </p:cNvSpPr>
          <p:nvPr>
            <p:ph type="title"/>
          </p:nvPr>
        </p:nvSpPr>
        <p:spPr/>
        <p:txBody>
          <a:bodyPr/>
          <a:lstStyle/>
          <a:p>
            <a:r>
              <a:rPr lang="nl-BE" dirty="0">
                <a:latin typeface="BankGothic Md BT" panose="020B0807020203060204" pitchFamily="34" charset="0"/>
              </a:rPr>
              <a:t>MUSEUM AAN DE STROOM</a:t>
            </a:r>
          </a:p>
        </p:txBody>
      </p:sp>
      <p:pic>
        <p:nvPicPr>
          <p:cNvPr id="11" name="Tijdelijke aanduiding voor inhoud 10" descr="Afbeelding met water, lucht, boot, buiten&#10;&#10;Automatisch gegenereerde beschrijving">
            <a:extLst>
              <a:ext uri="{FF2B5EF4-FFF2-40B4-BE49-F238E27FC236}">
                <a16:creationId xmlns:a16="http://schemas.microsoft.com/office/drawing/2014/main" id="{BAE4B397-A784-E435-112A-DE217555FE85}"/>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t="7083" b="6528"/>
          <a:stretch/>
        </p:blipFill>
        <p:spPr>
          <a:xfrm>
            <a:off x="0" y="0"/>
            <a:ext cx="5534025" cy="7171174"/>
          </a:xfrm>
        </p:spPr>
      </p:pic>
      <p:pic>
        <p:nvPicPr>
          <p:cNvPr id="3" name="Video 2">
            <a:hlinkClick r:id="" action="ppaction://media"/>
            <a:extLst>
              <a:ext uri="{FF2B5EF4-FFF2-40B4-BE49-F238E27FC236}">
                <a16:creationId xmlns:a16="http://schemas.microsoft.com/office/drawing/2014/main" id="{1A1DD105-E313-4019-BF36-DC65F15E2EC8}"/>
              </a:ext>
            </a:extLst>
          </p:cNvPr>
          <p:cNvPicPr>
            <a:picLocks noChangeAspect="1"/>
          </p:cNvPicPr>
          <p:nvPr>
            <a:videoFile r:link="rId1"/>
            <p:extLst>
              <p:ext uri="{DAA4B4D4-6D71-4841-9C94-3DE7FCFB9230}">
                <p14:media xmlns:p14="http://schemas.microsoft.com/office/powerpoint/2010/main" r:embed="rId2">
                  <p14:trim end="794.0476"/>
                </p14:media>
              </p:ext>
              <p:ext uri="{42D2F446-02D8-4167-A562-619A0277C38B}">
                <p15:isNarration xmlns:p15="http://schemas.microsoft.com/office/powerpoint/2012/main" val="1"/>
              </p:ext>
            </p:extLst>
          </p:nvPr>
        </p:nvPicPr>
        <p:blipFill>
          <a:blip r:embed="rId6"/>
          <a:stretch>
            <a:fillRect/>
          </a:stretch>
        </p:blipFill>
        <p:spPr>
          <a:xfrm>
            <a:off x="9906001" y="4782779"/>
            <a:ext cx="2285999" cy="1714500"/>
          </a:xfrm>
          <a:prstGeom prst="rect">
            <a:avLst/>
          </a:prstGeom>
        </p:spPr>
      </p:pic>
    </p:spTree>
    <p:extLst>
      <p:ext uri="{BB962C8B-B14F-4D97-AF65-F5344CB8AC3E}">
        <p14:creationId xmlns:p14="http://schemas.microsoft.com/office/powerpoint/2010/main" val="2821819665"/>
      </p:ext>
    </p:extLst>
  </p:cSld>
  <p:clrMapOvr>
    <a:masterClrMapping/>
  </p:clrMapOvr>
  <mc:AlternateContent xmlns:mc="http://schemas.openxmlformats.org/markup-compatibility/2006">
    <mc:Choice xmlns:p14="http://schemas.microsoft.com/office/powerpoint/2010/main" Requires="p14">
      <p:transition spd="slow" p14:dur="2000" advTm="21588"/>
    </mc:Choice>
    <mc:Fallback>
      <p:transition spd="slow" advTm="21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display="0">
                  <p:stCondLst>
                    <p:cond delay="indefinite"/>
                  </p:stCondLst>
                </p:cTn>
                <p:tgtEl>
                  <p:spTgt spid="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BFAE237-EC53-3E31-C324-AD0AA788DB59}"/>
              </a:ext>
            </a:extLst>
          </p:cNvPr>
          <p:cNvSpPr>
            <a:spLocks noGrp="1"/>
          </p:cNvSpPr>
          <p:nvPr>
            <p:ph type="title"/>
          </p:nvPr>
        </p:nvSpPr>
        <p:spPr/>
        <p:txBody>
          <a:bodyPr/>
          <a:lstStyle/>
          <a:p>
            <a:r>
              <a:rPr lang="nl-BE" dirty="0"/>
              <a:t>Ligging</a:t>
            </a:r>
          </a:p>
        </p:txBody>
      </p:sp>
      <p:sp>
        <p:nvSpPr>
          <p:cNvPr id="4" name="Tijdelijke aanduiding voor tekst 3">
            <a:extLst>
              <a:ext uri="{FF2B5EF4-FFF2-40B4-BE49-F238E27FC236}">
                <a16:creationId xmlns:a16="http://schemas.microsoft.com/office/drawing/2014/main" id="{D274DFEC-E19C-B2C4-B32D-61C7D5AD458F}"/>
              </a:ext>
            </a:extLst>
          </p:cNvPr>
          <p:cNvSpPr>
            <a:spLocks noGrp="1"/>
          </p:cNvSpPr>
          <p:nvPr>
            <p:ph type="body" sz="half" idx="2"/>
          </p:nvPr>
        </p:nvSpPr>
        <p:spPr/>
        <p:txBody>
          <a:bodyPr>
            <a:normAutofit/>
          </a:bodyPr>
          <a:lstStyle/>
          <a:p>
            <a:pPr marL="285750" indent="-285750">
              <a:buFontTx/>
              <a:buChar char="-"/>
            </a:pPr>
            <a:r>
              <a:rPr lang="nl-NL" dirty="0"/>
              <a:t>Tussen Bonapartedok en Willemdok</a:t>
            </a:r>
          </a:p>
          <a:p>
            <a:pPr marL="285750" indent="-285750">
              <a:buFontTx/>
              <a:buChar char="-"/>
            </a:pPr>
            <a:r>
              <a:rPr lang="nl-NL" dirty="0"/>
              <a:t>Eiland</a:t>
            </a:r>
          </a:p>
          <a:p>
            <a:pPr marL="285750" indent="-285750">
              <a:buFontTx/>
              <a:buChar char="-"/>
            </a:pPr>
            <a:endParaRPr lang="nl-NL" dirty="0"/>
          </a:p>
          <a:p>
            <a:endParaRPr lang="nl-BE" dirty="0"/>
          </a:p>
        </p:txBody>
      </p:sp>
      <p:sp>
        <p:nvSpPr>
          <p:cNvPr id="6" name="Tekstvak 5">
            <a:extLst>
              <a:ext uri="{FF2B5EF4-FFF2-40B4-BE49-F238E27FC236}">
                <a16:creationId xmlns:a16="http://schemas.microsoft.com/office/drawing/2014/main" id="{ED9EEE33-C95A-42E8-970B-B7D167093702}"/>
              </a:ext>
            </a:extLst>
          </p:cNvPr>
          <p:cNvSpPr txBox="1"/>
          <p:nvPr/>
        </p:nvSpPr>
        <p:spPr>
          <a:xfrm>
            <a:off x="-487110" y="6488668"/>
            <a:ext cx="12679110" cy="369332"/>
          </a:xfrm>
          <a:prstGeom prst="rect">
            <a:avLst/>
          </a:prstGeom>
          <a:noFill/>
        </p:spPr>
        <p:txBody>
          <a:bodyPr wrap="square" rtlCol="0">
            <a:spAutoFit/>
          </a:bodyPr>
          <a:lstStyle/>
          <a:p>
            <a:pPr algn="ctr"/>
            <a:r>
              <a:rPr lang="nl-BE" dirty="0">
                <a:latin typeface="Bahnschrift Condensed" panose="020B0502040204020203" pitchFamily="34" charset="0"/>
              </a:rPr>
              <a:t> </a:t>
            </a:r>
            <a:r>
              <a:rPr lang="nl-BE" dirty="0">
                <a:solidFill>
                  <a:schemeClr val="bg1"/>
                </a:solidFill>
                <a:highlight>
                  <a:srgbClr val="FF0000"/>
                </a:highlight>
                <a:latin typeface="Bahnschrift Condensed" panose="020B0502040204020203" pitchFamily="34" charset="0"/>
              </a:rPr>
              <a:t>Ligging</a:t>
            </a:r>
            <a:r>
              <a:rPr lang="nl-BE" dirty="0">
                <a:latin typeface="Bahnschrift Condensed" panose="020B0502040204020203" pitchFamily="34" charset="0"/>
              </a:rPr>
              <a:t> - Architectuurwedstrijd - Architecturale volumewerking – Indeling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14" name="Tijdelijke aanduiding voor afbeelding 13">
            <a:extLst>
              <a:ext uri="{FF2B5EF4-FFF2-40B4-BE49-F238E27FC236}">
                <a16:creationId xmlns:a16="http://schemas.microsoft.com/office/drawing/2014/main" id="{FCCC4EF5-CB9E-4E48-A724-3E31FD758821}"/>
              </a:ext>
            </a:extLst>
          </p:cNvPr>
          <p:cNvPicPr>
            <a:picLocks noGrp="1" noChangeAspect="1"/>
          </p:cNvPicPr>
          <p:nvPr>
            <p:ph type="pic" idx="1"/>
          </p:nvPr>
        </p:nvPicPr>
        <p:blipFill>
          <a:blip r:embed="rId5">
            <a:extLst>
              <a:ext uri="{28A0092B-C50C-407E-A947-70E740481C1C}">
                <a14:useLocalDpi xmlns:a14="http://schemas.microsoft.com/office/drawing/2010/main" val="0"/>
              </a:ext>
            </a:extLst>
          </a:blip>
          <a:srcRect t="1429" b="1429"/>
          <a:stretch>
            <a:fillRect/>
          </a:stretch>
        </p:blipFill>
        <p:spPr>
          <a:xfrm>
            <a:off x="5142346" y="2221670"/>
            <a:ext cx="6906780" cy="4266998"/>
          </a:xfrm>
        </p:spPr>
      </p:pic>
      <p:pic>
        <p:nvPicPr>
          <p:cNvPr id="22" name="Video 21">
            <a:hlinkClick r:id="" action="ppaction://media"/>
            <a:extLst>
              <a:ext uri="{FF2B5EF4-FFF2-40B4-BE49-F238E27FC236}">
                <a16:creationId xmlns:a16="http://schemas.microsoft.com/office/drawing/2014/main" id="{416BCB85-324B-1CDC-9222-4F2C5AF4C0F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1940895805"/>
      </p:ext>
    </p:extLst>
  </p:cSld>
  <p:clrMapOvr>
    <a:masterClrMapping/>
  </p:clrMapOvr>
  <p:transition spd="slow" advTm="1512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
                </p:tgtEl>
              </p:cMediaNode>
            </p:vide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4E28FD0-0C81-4913-BAEA-0BD3225C9D50}"/>
              </a:ext>
            </a:extLst>
          </p:cNvPr>
          <p:cNvSpPr>
            <a:spLocks noGrp="1"/>
          </p:cNvSpPr>
          <p:nvPr>
            <p:ph type="title"/>
          </p:nvPr>
        </p:nvSpPr>
        <p:spPr/>
        <p:txBody>
          <a:bodyPr/>
          <a:lstStyle/>
          <a:p>
            <a:r>
              <a:rPr lang="nl-BE" dirty="0"/>
              <a:t>Architectuurwedstrijd</a:t>
            </a:r>
          </a:p>
        </p:txBody>
      </p:sp>
      <p:sp>
        <p:nvSpPr>
          <p:cNvPr id="4" name="Tijdelijke aanduiding voor tekst 3">
            <a:extLst>
              <a:ext uri="{FF2B5EF4-FFF2-40B4-BE49-F238E27FC236}">
                <a16:creationId xmlns:a16="http://schemas.microsoft.com/office/drawing/2014/main" id="{8A51256F-8180-4C6A-B515-7453AE20A50A}"/>
              </a:ext>
            </a:extLst>
          </p:cNvPr>
          <p:cNvSpPr>
            <a:spLocks noGrp="1"/>
          </p:cNvSpPr>
          <p:nvPr>
            <p:ph type="body" sz="half" idx="2"/>
          </p:nvPr>
        </p:nvSpPr>
        <p:spPr/>
        <p:txBody>
          <a:bodyPr>
            <a:normAutofit/>
          </a:bodyPr>
          <a:lstStyle/>
          <a:p>
            <a:pPr marL="285750" indent="-285750">
              <a:buFontTx/>
              <a:buChar char="-"/>
            </a:pPr>
            <a:r>
              <a:rPr lang="nl-NL" dirty="0"/>
              <a:t>Nieuw museum</a:t>
            </a:r>
          </a:p>
          <a:p>
            <a:pPr marL="285750" indent="-285750">
              <a:buFontTx/>
              <a:buChar char="-"/>
            </a:pPr>
            <a:r>
              <a:rPr lang="nl-NL" dirty="0"/>
              <a:t>Wedstrijd in 1999</a:t>
            </a:r>
          </a:p>
          <a:p>
            <a:pPr marL="285750" indent="-285750">
              <a:buFontTx/>
              <a:buChar char="-"/>
            </a:pPr>
            <a:r>
              <a:rPr lang="nl-NL" dirty="0"/>
              <a:t>Eerstesteenlegging in 2006</a:t>
            </a:r>
          </a:p>
          <a:p>
            <a:pPr marL="285750" indent="-285750">
              <a:buFontTx/>
              <a:buChar char="-"/>
            </a:pPr>
            <a:r>
              <a:rPr lang="nl-NL" dirty="0"/>
              <a:t>Opening in 2011</a:t>
            </a:r>
          </a:p>
          <a:p>
            <a:endParaRPr lang="nl-BE" dirty="0"/>
          </a:p>
        </p:txBody>
      </p:sp>
      <p:pic>
        <p:nvPicPr>
          <p:cNvPr id="1028" name="Picture 4" descr="Neutelings Riedijk Architects">
            <a:extLst>
              <a:ext uri="{FF2B5EF4-FFF2-40B4-BE49-F238E27FC236}">
                <a16:creationId xmlns:a16="http://schemas.microsoft.com/office/drawing/2014/main" id="{10D922B1-F6CB-4359-BB03-962BA414A88A}"/>
              </a:ext>
            </a:extLst>
          </p:cNvPr>
          <p:cNvPicPr>
            <a:picLocks noGrp="1" noChangeAspect="1" noChangeArrowheads="1"/>
          </p:cNvPicPr>
          <p:nvPr>
            <p:ph type="pic" idx="1"/>
          </p:nvPr>
        </p:nvPicPr>
        <p:blipFill rotWithShape="1">
          <a:blip r:embed="rId5">
            <a:extLst>
              <a:ext uri="{28A0092B-C50C-407E-A947-70E740481C1C}">
                <a14:useLocalDpi xmlns:a14="http://schemas.microsoft.com/office/drawing/2010/main" val="0"/>
              </a:ext>
            </a:extLst>
          </a:blip>
          <a:srcRect t="3490" b="10094"/>
          <a:stretch/>
        </p:blipFill>
        <p:spPr bwMode="auto">
          <a:xfrm>
            <a:off x="4913745" y="2272680"/>
            <a:ext cx="7156185" cy="410719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9247C83-89D1-4B21-9B25-15604901EFAF}"/>
              </a:ext>
            </a:extLst>
          </p:cNvPr>
          <p:cNvSpPr txBox="1"/>
          <p:nvPr/>
        </p:nvSpPr>
        <p:spPr>
          <a:xfrm>
            <a:off x="-495656" y="6488668"/>
            <a:ext cx="12687656" cy="369332"/>
          </a:xfrm>
          <a:prstGeom prst="rect">
            <a:avLst/>
          </a:prstGeom>
          <a:noFill/>
        </p:spPr>
        <p:txBody>
          <a:bodyPr wrap="square" rtlCol="0">
            <a:spAutoFit/>
          </a:bodyPr>
          <a:lstStyle/>
          <a:p>
            <a:pPr algn="ctr"/>
            <a:r>
              <a:rPr lang="nl-BE" dirty="0">
                <a:latin typeface="Bahnschrift Condensed" panose="020B0502040204020203" pitchFamily="34" charset="0"/>
              </a:rPr>
              <a:t> Ligging - </a:t>
            </a:r>
            <a:r>
              <a:rPr lang="nl-BE" dirty="0">
                <a:solidFill>
                  <a:schemeClr val="bg1"/>
                </a:solidFill>
                <a:highlight>
                  <a:srgbClr val="FF0000"/>
                </a:highlight>
                <a:latin typeface="Bahnschrift Condensed" panose="020B0502040204020203" pitchFamily="34" charset="0"/>
              </a:rPr>
              <a:t>Architectuurwedstrijd</a:t>
            </a:r>
            <a:r>
              <a:rPr lang="nl-BE" dirty="0">
                <a:latin typeface="Bahnschrift Condensed" panose="020B0502040204020203" pitchFamily="34" charset="0"/>
              </a:rPr>
              <a:t> - Architecturale volumewerking – Indeling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6" name="Video 5">
            <a:hlinkClick r:id="" action="ppaction://media"/>
            <a:extLst>
              <a:ext uri="{FF2B5EF4-FFF2-40B4-BE49-F238E27FC236}">
                <a16:creationId xmlns:a16="http://schemas.microsoft.com/office/drawing/2014/main" id="{7DF7D636-9E1C-4F77-B7FE-1A403938A49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691767785"/>
      </p:ext>
    </p:extLst>
  </p:cSld>
  <p:clrMapOvr>
    <a:masterClrMapping/>
  </p:clrMapOvr>
  <p:transition spd="slow" advTm="1916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25E3294-805F-41F6-91B0-0437826EF890}"/>
              </a:ext>
            </a:extLst>
          </p:cNvPr>
          <p:cNvSpPr>
            <a:spLocks noGrp="1"/>
          </p:cNvSpPr>
          <p:nvPr>
            <p:ph type="title"/>
          </p:nvPr>
        </p:nvSpPr>
        <p:spPr/>
        <p:txBody>
          <a:bodyPr/>
          <a:lstStyle/>
          <a:p>
            <a:r>
              <a:rPr lang="nl-BE" dirty="0"/>
              <a:t>Architecturale </a:t>
            </a:r>
            <a:br>
              <a:rPr lang="nl-BE" dirty="0"/>
            </a:br>
            <a:r>
              <a:rPr lang="nl-BE" dirty="0"/>
              <a:t>volumewerking</a:t>
            </a:r>
          </a:p>
        </p:txBody>
      </p:sp>
      <p:sp>
        <p:nvSpPr>
          <p:cNvPr id="4" name="Tijdelijke aanduiding voor tekst 3">
            <a:extLst>
              <a:ext uri="{FF2B5EF4-FFF2-40B4-BE49-F238E27FC236}">
                <a16:creationId xmlns:a16="http://schemas.microsoft.com/office/drawing/2014/main" id="{8C47F9C4-1E56-4923-9F3D-5751503891F0}"/>
              </a:ext>
            </a:extLst>
          </p:cNvPr>
          <p:cNvSpPr>
            <a:spLocks noGrp="1"/>
          </p:cNvSpPr>
          <p:nvPr>
            <p:ph type="body" sz="half" idx="2"/>
          </p:nvPr>
        </p:nvSpPr>
        <p:spPr/>
        <p:txBody>
          <a:bodyPr/>
          <a:lstStyle/>
          <a:p>
            <a:pPr marL="285750" indent="-285750">
              <a:buFontTx/>
              <a:buChar char="-"/>
            </a:pPr>
            <a:r>
              <a:rPr lang="nl-NL" dirty="0"/>
              <a:t>19</a:t>
            </a:r>
            <a:r>
              <a:rPr lang="nl-NL" baseline="30000" dirty="0"/>
              <a:t>e</a:t>
            </a:r>
            <a:r>
              <a:rPr lang="nl-NL" dirty="0"/>
              <a:t> eeuwse pakhuizen</a:t>
            </a:r>
          </a:p>
          <a:p>
            <a:pPr marL="285750" indent="-285750">
              <a:buFontTx/>
              <a:buChar char="-"/>
            </a:pPr>
            <a:r>
              <a:rPr lang="nl-NL" dirty="0"/>
              <a:t>8 natuurstenen koffers</a:t>
            </a:r>
          </a:p>
          <a:p>
            <a:pPr marL="285750" indent="-285750">
              <a:buFontTx/>
              <a:buChar char="-"/>
            </a:pPr>
            <a:endParaRPr lang="nl-BE" dirty="0"/>
          </a:p>
        </p:txBody>
      </p:sp>
      <p:pic>
        <p:nvPicPr>
          <p:cNvPr id="16" name="Tijdelijke aanduiding voor afbeelding 15">
            <a:extLst>
              <a:ext uri="{FF2B5EF4-FFF2-40B4-BE49-F238E27FC236}">
                <a16:creationId xmlns:a16="http://schemas.microsoft.com/office/drawing/2014/main" id="{45CA5EA7-E729-42C5-9825-0EF0B7D0C96E}"/>
              </a:ext>
            </a:extLst>
          </p:cNvPr>
          <p:cNvPicPr>
            <a:picLocks noGrp="1" noChangeAspect="1"/>
          </p:cNvPicPr>
          <p:nvPr>
            <p:ph type="pic" idx="1"/>
          </p:nvPr>
        </p:nvPicPr>
        <p:blipFill>
          <a:blip r:embed="rId5">
            <a:extLst>
              <a:ext uri="{BEBA8EAE-BF5A-486C-A8C5-ECC9F3942E4B}">
                <a14:imgProps xmlns:a14="http://schemas.microsoft.com/office/drawing/2010/main">
                  <a14:imgLayer r:embed="rId6">
                    <a14:imgEffect>
                      <a14:backgroundRemoval t="10000" b="90000" l="31137" r="68863"/>
                    </a14:imgEffect>
                  </a14:imgLayer>
                </a14:imgProps>
              </a:ext>
              <a:ext uri="{28A0092B-C50C-407E-A947-70E740481C1C}">
                <a14:useLocalDpi xmlns:a14="http://schemas.microsoft.com/office/drawing/2010/main" val="0"/>
              </a:ext>
            </a:extLst>
          </a:blip>
          <a:srcRect l="26421" r="26421"/>
          <a:stretch>
            <a:fillRect/>
          </a:stretch>
        </p:blipFill>
        <p:spPr/>
      </p:pic>
      <p:pic>
        <p:nvPicPr>
          <p:cNvPr id="18" name="Afbeelding 17">
            <a:extLst>
              <a:ext uri="{FF2B5EF4-FFF2-40B4-BE49-F238E27FC236}">
                <a16:creationId xmlns:a16="http://schemas.microsoft.com/office/drawing/2014/main" id="{E4F174CB-6B17-4B43-82EC-90945791061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0000" b="90000" l="31137" r="68861"/>
                    </a14:imgEffect>
                  </a14:imgLayer>
                </a14:imgProps>
              </a:ext>
              <a:ext uri="{28A0092B-C50C-407E-A947-70E740481C1C}">
                <a14:useLocalDpi xmlns:a14="http://schemas.microsoft.com/office/drawing/2010/main" val="0"/>
              </a:ext>
            </a:extLst>
          </a:blip>
          <a:srcRect l="26422" r="26424"/>
          <a:stretch/>
        </p:blipFill>
        <p:spPr>
          <a:xfrm>
            <a:off x="5778181" y="457200"/>
            <a:ext cx="5214534" cy="6400800"/>
          </a:xfrm>
          <a:prstGeom prst="rect">
            <a:avLst/>
          </a:prstGeom>
        </p:spPr>
      </p:pic>
      <p:pic>
        <p:nvPicPr>
          <p:cNvPr id="20" name="Afbeelding 19">
            <a:extLst>
              <a:ext uri="{FF2B5EF4-FFF2-40B4-BE49-F238E27FC236}">
                <a16:creationId xmlns:a16="http://schemas.microsoft.com/office/drawing/2014/main" id="{18E8408A-6166-448E-9E6B-BADF5B3F1D28}"/>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33725" r="69148"/>
                    </a14:imgEffect>
                  </a14:imgLayer>
                </a14:imgProps>
              </a:ext>
              <a:ext uri="{28A0092B-C50C-407E-A947-70E740481C1C}">
                <a14:useLocalDpi xmlns:a14="http://schemas.microsoft.com/office/drawing/2010/main" val="0"/>
              </a:ext>
            </a:extLst>
          </a:blip>
          <a:srcRect l="29297" r="26424"/>
          <a:stretch/>
        </p:blipFill>
        <p:spPr>
          <a:xfrm>
            <a:off x="6096000" y="457200"/>
            <a:ext cx="4896715" cy="6400800"/>
          </a:xfrm>
          <a:prstGeom prst="rect">
            <a:avLst/>
          </a:prstGeom>
        </p:spPr>
      </p:pic>
      <p:pic>
        <p:nvPicPr>
          <p:cNvPr id="22" name="Afbeelding 21">
            <a:extLst>
              <a:ext uri="{FF2B5EF4-FFF2-40B4-BE49-F238E27FC236}">
                <a16:creationId xmlns:a16="http://schemas.microsoft.com/office/drawing/2014/main" id="{435847A6-1256-495E-9B9C-A9A5CAB91F0D}"/>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43" b="86786" l="33725" r="69149"/>
                    </a14:imgEffect>
                  </a14:imgLayer>
                </a14:imgProps>
              </a:ext>
              <a:ext uri="{28A0092B-C50C-407E-A947-70E740481C1C}">
                <a14:useLocalDpi xmlns:a14="http://schemas.microsoft.com/office/drawing/2010/main" val="0"/>
              </a:ext>
            </a:extLst>
          </a:blip>
          <a:srcRect l="29297" t="-3571" r="26423" b="3571"/>
          <a:stretch/>
        </p:blipFill>
        <p:spPr>
          <a:xfrm>
            <a:off x="6095999" y="228600"/>
            <a:ext cx="4896716" cy="6400800"/>
          </a:xfrm>
          <a:prstGeom prst="rect">
            <a:avLst/>
          </a:prstGeom>
        </p:spPr>
      </p:pic>
      <p:pic>
        <p:nvPicPr>
          <p:cNvPr id="24" name="Afbeelding 23">
            <a:extLst>
              <a:ext uri="{FF2B5EF4-FFF2-40B4-BE49-F238E27FC236}">
                <a16:creationId xmlns:a16="http://schemas.microsoft.com/office/drawing/2014/main" id="{2A2DF8F2-E69F-4B39-971C-2EE53C187CCA}"/>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9643" b="86786" l="33725" r="69149"/>
                    </a14:imgEffect>
                  </a14:imgLayer>
                </a14:imgProps>
              </a:ext>
              <a:ext uri="{28A0092B-C50C-407E-A947-70E740481C1C}">
                <a14:useLocalDpi xmlns:a14="http://schemas.microsoft.com/office/drawing/2010/main" val="0"/>
              </a:ext>
            </a:extLst>
          </a:blip>
          <a:srcRect l="29297" t="-3571" r="26423" b="3571"/>
          <a:stretch/>
        </p:blipFill>
        <p:spPr>
          <a:xfrm>
            <a:off x="6095997" y="228600"/>
            <a:ext cx="4896715" cy="6400800"/>
          </a:xfrm>
          <a:prstGeom prst="rect">
            <a:avLst/>
          </a:prstGeom>
        </p:spPr>
      </p:pic>
      <p:pic>
        <p:nvPicPr>
          <p:cNvPr id="26" name="Afbeelding 25">
            <a:extLst>
              <a:ext uri="{FF2B5EF4-FFF2-40B4-BE49-F238E27FC236}">
                <a16:creationId xmlns:a16="http://schemas.microsoft.com/office/drawing/2014/main" id="{A9B9E000-A072-41D2-A029-0787277EE571}"/>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643" b="86786" l="33724" r="69148"/>
                    </a14:imgEffect>
                  </a14:imgLayer>
                </a14:imgProps>
              </a:ext>
              <a:ext uri="{28A0092B-C50C-407E-A947-70E740481C1C}">
                <a14:useLocalDpi xmlns:a14="http://schemas.microsoft.com/office/drawing/2010/main" val="0"/>
              </a:ext>
            </a:extLst>
          </a:blip>
          <a:srcRect l="29296" t="-3571" r="26424" b="3571"/>
          <a:stretch/>
        </p:blipFill>
        <p:spPr>
          <a:xfrm>
            <a:off x="6095996" y="228600"/>
            <a:ext cx="4896716" cy="6400800"/>
          </a:xfrm>
          <a:prstGeom prst="rect">
            <a:avLst/>
          </a:prstGeom>
        </p:spPr>
      </p:pic>
      <p:pic>
        <p:nvPicPr>
          <p:cNvPr id="28" name="Afbeelding 27">
            <a:extLst>
              <a:ext uri="{FF2B5EF4-FFF2-40B4-BE49-F238E27FC236}">
                <a16:creationId xmlns:a16="http://schemas.microsoft.com/office/drawing/2014/main" id="{F9600940-2ED2-4259-81F1-4B206F769916}"/>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9643" b="86786" l="33726" r="69151"/>
                    </a14:imgEffect>
                  </a14:imgLayer>
                </a14:imgProps>
              </a:ext>
              <a:ext uri="{28A0092B-C50C-407E-A947-70E740481C1C}">
                <a14:useLocalDpi xmlns:a14="http://schemas.microsoft.com/office/drawing/2010/main" val="0"/>
              </a:ext>
            </a:extLst>
          </a:blip>
          <a:srcRect l="29298" t="-3571" r="26421" b="3571"/>
          <a:stretch/>
        </p:blipFill>
        <p:spPr>
          <a:xfrm>
            <a:off x="6095992" y="228600"/>
            <a:ext cx="4896719" cy="6400800"/>
          </a:xfrm>
          <a:prstGeom prst="rect">
            <a:avLst/>
          </a:prstGeom>
        </p:spPr>
      </p:pic>
      <p:pic>
        <p:nvPicPr>
          <p:cNvPr id="30" name="Afbeelding 29">
            <a:extLst>
              <a:ext uri="{FF2B5EF4-FFF2-40B4-BE49-F238E27FC236}">
                <a16:creationId xmlns:a16="http://schemas.microsoft.com/office/drawing/2014/main" id="{108913C7-831E-4512-A48C-712587253102}"/>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9643" b="86786" l="33725" r="69149"/>
                    </a14:imgEffect>
                  </a14:imgLayer>
                </a14:imgProps>
              </a:ext>
              <a:ext uri="{28A0092B-C50C-407E-A947-70E740481C1C}">
                <a14:useLocalDpi xmlns:a14="http://schemas.microsoft.com/office/drawing/2010/main" val="0"/>
              </a:ext>
            </a:extLst>
          </a:blip>
          <a:srcRect l="29297" t="-3571" r="26423" b="3571"/>
          <a:stretch/>
        </p:blipFill>
        <p:spPr>
          <a:xfrm>
            <a:off x="6095991" y="228600"/>
            <a:ext cx="4896719" cy="6400800"/>
          </a:xfrm>
          <a:prstGeom prst="rect">
            <a:avLst/>
          </a:prstGeom>
        </p:spPr>
      </p:pic>
      <p:pic>
        <p:nvPicPr>
          <p:cNvPr id="32" name="Afbeelding 31">
            <a:extLst>
              <a:ext uri="{FF2B5EF4-FFF2-40B4-BE49-F238E27FC236}">
                <a16:creationId xmlns:a16="http://schemas.microsoft.com/office/drawing/2014/main" id="{F754EB71-1F37-421E-AB88-9423E4052E6D}"/>
              </a:ext>
            </a:extLst>
          </p:cNvPr>
          <p:cNvPicPr>
            <a:picLocks noChangeAspect="1"/>
          </p:cNvPicPr>
          <p:nvPr/>
        </p:nvPicPr>
        <p:blipFill rotWithShape="1">
          <a:blip r:embed="rId21">
            <a:extLst>
              <a:ext uri="{BEBA8EAE-BF5A-486C-A8C5-ECC9F3942E4B}">
                <a14:imgProps xmlns:a14="http://schemas.microsoft.com/office/drawing/2010/main">
                  <a14:imgLayer r:embed="rId22">
                    <a14:imgEffect>
                      <a14:backgroundRemoval t="9643" b="86786" l="33724" r="69149"/>
                    </a14:imgEffect>
                  </a14:imgLayer>
                </a14:imgProps>
              </a:ext>
              <a:ext uri="{28A0092B-C50C-407E-A947-70E740481C1C}">
                <a14:useLocalDpi xmlns:a14="http://schemas.microsoft.com/office/drawing/2010/main" val="0"/>
              </a:ext>
            </a:extLst>
          </a:blip>
          <a:srcRect l="29296" t="-3571" r="26423" b="3571"/>
          <a:stretch/>
        </p:blipFill>
        <p:spPr>
          <a:xfrm>
            <a:off x="6095989" y="228600"/>
            <a:ext cx="4896721" cy="6400800"/>
          </a:xfrm>
          <a:prstGeom prst="rect">
            <a:avLst/>
          </a:prstGeom>
        </p:spPr>
      </p:pic>
      <p:pic>
        <p:nvPicPr>
          <p:cNvPr id="34" name="Afbeelding 33">
            <a:extLst>
              <a:ext uri="{FF2B5EF4-FFF2-40B4-BE49-F238E27FC236}">
                <a16:creationId xmlns:a16="http://schemas.microsoft.com/office/drawing/2014/main" id="{12D873D4-BC05-4845-BCF7-1E9BDF08607A}"/>
              </a:ext>
            </a:extLst>
          </p:cNvPr>
          <p:cNvPicPr>
            <a:picLocks noChangeAspect="1"/>
          </p:cNvPicPr>
          <p:nvPr/>
        </p:nvPicPr>
        <p:blipFill rotWithShape="1">
          <a:blip r:embed="rId23">
            <a:extLst>
              <a:ext uri="{BEBA8EAE-BF5A-486C-A8C5-ECC9F3942E4B}">
                <a14:imgProps xmlns:a14="http://schemas.microsoft.com/office/drawing/2010/main">
                  <a14:imgLayer r:embed="rId24">
                    <a14:imgEffect>
                      <a14:backgroundRemoval t="9643" b="86786" l="33726" r="69149"/>
                    </a14:imgEffect>
                  </a14:imgLayer>
                </a14:imgProps>
              </a:ext>
              <a:ext uri="{28A0092B-C50C-407E-A947-70E740481C1C}">
                <a14:useLocalDpi xmlns:a14="http://schemas.microsoft.com/office/drawing/2010/main" val="0"/>
              </a:ext>
            </a:extLst>
          </a:blip>
          <a:srcRect l="29298" t="-3571" r="26423" b="3571"/>
          <a:stretch/>
        </p:blipFill>
        <p:spPr>
          <a:xfrm>
            <a:off x="6095985" y="228600"/>
            <a:ext cx="4896719" cy="6400800"/>
          </a:xfrm>
          <a:prstGeom prst="rect">
            <a:avLst/>
          </a:prstGeom>
        </p:spPr>
      </p:pic>
      <p:sp>
        <p:nvSpPr>
          <p:cNvPr id="35" name="Tekstvak 34">
            <a:extLst>
              <a:ext uri="{FF2B5EF4-FFF2-40B4-BE49-F238E27FC236}">
                <a16:creationId xmlns:a16="http://schemas.microsoft.com/office/drawing/2014/main" id="{C755463C-65BB-4BD3-BF12-674C02E8F90E}"/>
              </a:ext>
            </a:extLst>
          </p:cNvPr>
          <p:cNvSpPr txBox="1"/>
          <p:nvPr/>
        </p:nvSpPr>
        <p:spPr>
          <a:xfrm>
            <a:off x="-503339" y="6488668"/>
            <a:ext cx="12695339"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t>
            </a:r>
            <a:r>
              <a:rPr lang="nl-BE" dirty="0">
                <a:solidFill>
                  <a:schemeClr val="bg1"/>
                </a:solidFill>
                <a:highlight>
                  <a:srgbClr val="FF0000"/>
                </a:highlight>
                <a:latin typeface="Bahnschrift Condensed" panose="020B0502040204020203" pitchFamily="34" charset="0"/>
              </a:rPr>
              <a:t>Architecturale volumewerking</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Indeling - ’t Zilte – Dakterras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8" name="Video 7">
            <a:hlinkClick r:id="" action="ppaction://media"/>
            <a:extLst>
              <a:ext uri="{FF2B5EF4-FFF2-40B4-BE49-F238E27FC236}">
                <a16:creationId xmlns:a16="http://schemas.microsoft.com/office/drawing/2014/main" id="{E9F1DB75-D373-4A6D-936B-4FCA407AB655}"/>
              </a:ext>
            </a:extLst>
          </p:cNvPr>
          <p:cNvPicPr>
            <a:picLocks noChangeAspect="1"/>
          </p:cNvPicPr>
          <p:nvPr>
            <a:videoFile r:link="rId1"/>
            <p:extLst>
              <p:ext uri="{DAA4B4D4-6D71-4841-9C94-3DE7FCFB9230}">
                <p14:media xmlns:p14="http://schemas.microsoft.com/office/powerpoint/2010/main" r:embed="rId2">
                  <p14:trim end="433.5782"/>
                </p14:media>
              </p:ext>
              <p:ext uri="{42D2F446-02D8-4167-A562-619A0277C38B}">
                <p15:isNarration xmlns:p15="http://schemas.microsoft.com/office/powerpoint/2012/main" val="1"/>
              </p:ext>
            </p:extLst>
          </p:nvPr>
        </p:nvPicPr>
        <p:blipFill>
          <a:blip r:embed="rId25"/>
          <a:stretch>
            <a:fillRect/>
          </a:stretch>
        </p:blipFill>
        <p:spPr>
          <a:xfrm>
            <a:off x="470516" y="4686300"/>
            <a:ext cx="2285999" cy="1714500"/>
          </a:xfrm>
          <a:prstGeom prst="rect">
            <a:avLst/>
          </a:prstGeom>
        </p:spPr>
      </p:pic>
    </p:spTree>
    <p:extLst>
      <p:ext uri="{BB962C8B-B14F-4D97-AF65-F5344CB8AC3E}">
        <p14:creationId xmlns:p14="http://schemas.microsoft.com/office/powerpoint/2010/main" val="633421092"/>
      </p:ext>
    </p:extLst>
  </p:cSld>
  <p:clrMapOvr>
    <a:masterClrMapping/>
  </p:clrMapOvr>
  <p:transition spd="slow" advTm="1800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childTnLst>
                                </p:cTn>
                              </p:par>
                            </p:childTnLst>
                          </p:cTn>
                        </p:par>
                        <p:par>
                          <p:cTn id="28" fill="hold">
                            <p:stCondLst>
                              <p:cond delay="50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childTnLst>
                                </p:cTn>
                              </p:par>
                            </p:childTnLst>
                          </p:cTn>
                        </p:par>
                        <p:par>
                          <p:cTn id="32" fill="hold">
                            <p:stCondLst>
                              <p:cond delay="6000"/>
                            </p:stCondLst>
                            <p:childTnLst>
                              <p:par>
                                <p:cTn id="33" presetID="10"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childTnLst>
                                </p:cTn>
                              </p:par>
                            </p:childTnLst>
                          </p:cTn>
                        </p:par>
                        <p:par>
                          <p:cTn id="36" fill="hold">
                            <p:stCondLst>
                              <p:cond delay="7000"/>
                            </p:stCondLst>
                            <p:childTnLst>
                              <p:par>
                                <p:cTn id="37" presetID="10"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childTnLst>
                                </p:cTn>
                              </p:par>
                            </p:childTnLst>
                          </p:cTn>
                        </p:par>
                        <p:par>
                          <p:cTn id="40" fill="hold">
                            <p:stCondLst>
                              <p:cond delay="8000"/>
                            </p:stCondLst>
                            <p:childTnLst>
                              <p:par>
                                <p:cTn id="41" presetID="10" presetClass="entr" presetSubtype="0"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4" fill="hold" display="0">
                  <p:stCondLst>
                    <p:cond delay="indefinite"/>
                  </p:stCondLst>
                </p:cTn>
                <p:tgtEl>
                  <p:spTgt spid="8"/>
                </p:tgtEl>
              </p:cMediaNode>
            </p:video>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2" presetClass="mediacall" presetSubtype="0" fill="hold" nodeType="clickEffect">
                                  <p:stCondLst>
                                    <p:cond delay="0"/>
                                  </p:stCondLst>
                                  <p:childTnLst>
                                    <p:cmd type="call" cmd="togglePause">
                                      <p:cBhvr>
                                        <p:cTn id="49"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AD86A6E4-09C7-F6F8-AC4F-27EEE02324FE}"/>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t="5094" b="734"/>
          <a:stretch/>
        </p:blipFill>
        <p:spPr>
          <a:xfrm>
            <a:off x="5174062" y="2215972"/>
            <a:ext cx="6879974" cy="4272696"/>
          </a:xfrm>
        </p:spPr>
      </p:pic>
      <p:sp>
        <p:nvSpPr>
          <p:cNvPr id="3" name="Titel 2">
            <a:extLst>
              <a:ext uri="{FF2B5EF4-FFF2-40B4-BE49-F238E27FC236}">
                <a16:creationId xmlns:a16="http://schemas.microsoft.com/office/drawing/2014/main" id="{E64CC9B8-7001-39A6-AAFA-3C2209CC8E72}"/>
              </a:ext>
            </a:extLst>
          </p:cNvPr>
          <p:cNvSpPr>
            <a:spLocks noGrp="1"/>
          </p:cNvSpPr>
          <p:nvPr>
            <p:ph type="title"/>
          </p:nvPr>
        </p:nvSpPr>
        <p:spPr/>
        <p:txBody>
          <a:bodyPr/>
          <a:lstStyle/>
          <a:p>
            <a:r>
              <a:rPr lang="nl-BE" dirty="0"/>
              <a:t>Indeling</a:t>
            </a:r>
          </a:p>
        </p:txBody>
      </p:sp>
      <p:sp>
        <p:nvSpPr>
          <p:cNvPr id="4" name="Tijdelijke aanduiding voor tekst 3">
            <a:extLst>
              <a:ext uri="{FF2B5EF4-FFF2-40B4-BE49-F238E27FC236}">
                <a16:creationId xmlns:a16="http://schemas.microsoft.com/office/drawing/2014/main" id="{E12FA8B8-AF30-40DB-73FD-86F7CA82E6B4}"/>
              </a:ext>
            </a:extLst>
          </p:cNvPr>
          <p:cNvSpPr>
            <a:spLocks noGrp="1"/>
          </p:cNvSpPr>
          <p:nvPr>
            <p:ph type="body" sz="half" idx="2"/>
          </p:nvPr>
        </p:nvSpPr>
        <p:spPr/>
        <p:txBody>
          <a:bodyPr>
            <a:normAutofit/>
          </a:bodyPr>
          <a:lstStyle/>
          <a:p>
            <a:pPr marL="285750" indent="-285750">
              <a:buFontTx/>
              <a:buChar char="-"/>
            </a:pPr>
            <a:r>
              <a:rPr lang="nl-NL" dirty="0"/>
              <a:t>10 verdiepingen</a:t>
            </a:r>
          </a:p>
          <a:p>
            <a:pPr marL="285750" indent="-285750">
              <a:buFontTx/>
              <a:buChar char="-"/>
            </a:pPr>
            <a:r>
              <a:rPr lang="nl-NL" dirty="0"/>
              <a:t>Wandelboulevard</a:t>
            </a:r>
          </a:p>
          <a:p>
            <a:pPr marL="285750" indent="-285750">
              <a:buFontTx/>
              <a:buChar char="-"/>
            </a:pPr>
            <a:endParaRPr lang="nl-BE" dirty="0"/>
          </a:p>
        </p:txBody>
      </p:sp>
      <p:sp>
        <p:nvSpPr>
          <p:cNvPr id="5" name="Tekstvak 4">
            <a:extLst>
              <a:ext uri="{FF2B5EF4-FFF2-40B4-BE49-F238E27FC236}">
                <a16:creationId xmlns:a16="http://schemas.microsoft.com/office/drawing/2014/main" id="{5979848F-8F9D-4E36-B75F-31E2D949429C}"/>
              </a:ext>
            </a:extLst>
          </p:cNvPr>
          <p:cNvSpPr txBox="1"/>
          <p:nvPr/>
        </p:nvSpPr>
        <p:spPr>
          <a:xfrm>
            <a:off x="-487110" y="6488668"/>
            <a:ext cx="12679110"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a:t>
            </a:r>
            <a:r>
              <a:rPr lang="nl-BE" dirty="0">
                <a:solidFill>
                  <a:schemeClr val="bg1"/>
                </a:solidFill>
                <a:highlight>
                  <a:srgbClr val="FF0000"/>
                </a:highlight>
                <a:latin typeface="Bahnschrift Condensed" panose="020B0502040204020203" pitchFamily="34" charset="0"/>
              </a:rPr>
              <a:t>Indeling</a:t>
            </a:r>
            <a:r>
              <a:rPr lang="nl-BE" dirty="0">
                <a:latin typeface="Bahnschrift Condensed" panose="020B0502040204020203" pitchFamily="34" charset="0"/>
              </a:rPr>
              <a:t>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6" name="Video 5">
            <a:hlinkClick r:id="" action="ppaction://media"/>
            <a:extLst>
              <a:ext uri="{FF2B5EF4-FFF2-40B4-BE49-F238E27FC236}">
                <a16:creationId xmlns:a16="http://schemas.microsoft.com/office/drawing/2014/main" id="{64B058E2-34FE-AE87-BC1C-48916E27CC3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3239071739"/>
      </p:ext>
    </p:extLst>
  </p:cSld>
  <p:clrMapOvr>
    <a:masterClrMapping/>
  </p:clrMapOvr>
  <p:transition spd="slow" advTm="2776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F949B6C6-B30A-4D55-860A-7A0A682AEEE9}"/>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148" t="57048" r="148" b="6587"/>
          <a:stretch/>
        </p:blipFill>
        <p:spPr>
          <a:xfrm>
            <a:off x="5778181" y="714374"/>
            <a:ext cx="5096007" cy="1449513"/>
          </a:xfrm>
        </p:spPr>
      </p:pic>
      <p:sp>
        <p:nvSpPr>
          <p:cNvPr id="3" name="Titel 2">
            <a:extLst>
              <a:ext uri="{FF2B5EF4-FFF2-40B4-BE49-F238E27FC236}">
                <a16:creationId xmlns:a16="http://schemas.microsoft.com/office/drawing/2014/main" id="{1F700737-7FBF-411B-A8F2-577B0CF6C0A9}"/>
              </a:ext>
            </a:extLst>
          </p:cNvPr>
          <p:cNvSpPr>
            <a:spLocks noGrp="1"/>
          </p:cNvSpPr>
          <p:nvPr>
            <p:ph type="title"/>
          </p:nvPr>
        </p:nvSpPr>
        <p:spPr/>
        <p:txBody>
          <a:bodyPr/>
          <a:lstStyle/>
          <a:p>
            <a:r>
              <a:rPr lang="nl-BE" dirty="0"/>
              <a:t>‘t Zilte </a:t>
            </a:r>
          </a:p>
        </p:txBody>
      </p:sp>
      <p:sp>
        <p:nvSpPr>
          <p:cNvPr id="4" name="Tijdelijke aanduiding voor tekst 3">
            <a:extLst>
              <a:ext uri="{FF2B5EF4-FFF2-40B4-BE49-F238E27FC236}">
                <a16:creationId xmlns:a16="http://schemas.microsoft.com/office/drawing/2014/main" id="{5BD0E4A2-81B0-43DD-95BA-0C662AF00CBD}"/>
              </a:ext>
            </a:extLst>
          </p:cNvPr>
          <p:cNvSpPr>
            <a:spLocks noGrp="1"/>
          </p:cNvSpPr>
          <p:nvPr>
            <p:ph type="body" sz="half" idx="2"/>
          </p:nvPr>
        </p:nvSpPr>
        <p:spPr/>
        <p:txBody>
          <a:bodyPr/>
          <a:lstStyle/>
          <a:p>
            <a:pPr marL="285750" indent="-285750">
              <a:buFontTx/>
              <a:buChar char="-"/>
            </a:pPr>
            <a:r>
              <a:rPr lang="nl-NL" dirty="0"/>
              <a:t>Bovenste verdieping</a:t>
            </a:r>
          </a:p>
          <a:p>
            <a:pPr marL="285750" indent="-285750">
              <a:buFontTx/>
              <a:buChar char="-"/>
            </a:pPr>
            <a:r>
              <a:rPr lang="nl-NL" dirty="0" err="1"/>
              <a:t>Viki</a:t>
            </a:r>
            <a:r>
              <a:rPr lang="nl-NL" dirty="0"/>
              <a:t> </a:t>
            </a:r>
            <a:r>
              <a:rPr lang="nl-NL" dirty="0" err="1"/>
              <a:t>Geunes</a:t>
            </a:r>
            <a:endParaRPr lang="nl-NL" dirty="0"/>
          </a:p>
          <a:p>
            <a:pPr marL="285750" indent="-285750">
              <a:buFontTx/>
              <a:buChar char="-"/>
            </a:pPr>
            <a:r>
              <a:rPr lang="nl-NL" dirty="0"/>
              <a:t>3 Michelinsterren</a:t>
            </a:r>
            <a:endParaRPr lang="nl-BE" dirty="0"/>
          </a:p>
        </p:txBody>
      </p:sp>
      <p:pic>
        <p:nvPicPr>
          <p:cNvPr id="12" name="Tijdelijke aanduiding voor afbeelding 11" descr="Afbeelding met binnen, venster, vloer, kamer&#10;&#10;Automatisch gegenereerde beschrijving">
            <a:extLst>
              <a:ext uri="{FF2B5EF4-FFF2-40B4-BE49-F238E27FC236}">
                <a16:creationId xmlns:a16="http://schemas.microsoft.com/office/drawing/2014/main" id="{2C98916D-956D-497D-85B8-EE8E0F3769CC}"/>
              </a:ext>
            </a:extLst>
          </p:cNvPr>
          <p:cNvPicPr>
            <a:picLocks noGrp="1" noChangeAspect="1"/>
          </p:cNvPicPr>
          <p:nvPr>
            <p:ph type="pic" idx="10"/>
          </p:nvPr>
        </p:nvPicPr>
        <p:blipFill rotWithShape="1">
          <a:blip r:embed="rId6">
            <a:extLst>
              <a:ext uri="{28A0092B-C50C-407E-A947-70E740481C1C}">
                <a14:useLocalDpi xmlns:a14="http://schemas.microsoft.com/office/drawing/2010/main" val="0"/>
              </a:ext>
            </a:extLst>
          </a:blip>
          <a:srcRect l="26738" t="13896" r="26738" b="4139"/>
          <a:stretch/>
        </p:blipFill>
        <p:spPr>
          <a:xfrm>
            <a:off x="9073495" y="2426447"/>
            <a:ext cx="2980338" cy="4062220"/>
          </a:xfrm>
        </p:spPr>
      </p:pic>
      <p:pic>
        <p:nvPicPr>
          <p:cNvPr id="8" name="Tijdelijke aanduiding voor afbeelding 7" descr="Afbeelding met tekst, persoon, vasthouden, binnen&#10;&#10;Automatisch gegenereerde beschrijving">
            <a:extLst>
              <a:ext uri="{FF2B5EF4-FFF2-40B4-BE49-F238E27FC236}">
                <a16:creationId xmlns:a16="http://schemas.microsoft.com/office/drawing/2014/main" id="{78B3186D-474F-4681-8893-F5A9DAF3DD0C}"/>
              </a:ext>
            </a:extLst>
          </p:cNvPr>
          <p:cNvPicPr>
            <a:picLocks noGrp="1" noChangeAspect="1"/>
          </p:cNvPicPr>
          <p:nvPr>
            <p:ph type="pic" idx="11"/>
          </p:nvPr>
        </p:nvPicPr>
        <p:blipFill rotWithShape="1">
          <a:blip r:embed="rId7">
            <a:extLst>
              <a:ext uri="{28A0092B-C50C-407E-A947-70E740481C1C}">
                <a14:useLocalDpi xmlns:a14="http://schemas.microsoft.com/office/drawing/2010/main" val="0"/>
              </a:ext>
            </a:extLst>
          </a:blip>
          <a:srcRect l="15163" r="48191" b="4806"/>
          <a:stretch/>
        </p:blipFill>
        <p:spPr>
          <a:xfrm>
            <a:off x="5785708" y="2426447"/>
            <a:ext cx="2980338" cy="4062220"/>
          </a:xfrm>
        </p:spPr>
      </p:pic>
      <p:sp>
        <p:nvSpPr>
          <p:cNvPr id="7" name="Tekstvak 6">
            <a:extLst>
              <a:ext uri="{FF2B5EF4-FFF2-40B4-BE49-F238E27FC236}">
                <a16:creationId xmlns:a16="http://schemas.microsoft.com/office/drawing/2014/main" id="{B8A9D8C6-C594-46D5-91ED-7FC636C0F051}"/>
              </a:ext>
            </a:extLst>
          </p:cNvPr>
          <p:cNvSpPr txBox="1"/>
          <p:nvPr/>
        </p:nvSpPr>
        <p:spPr>
          <a:xfrm>
            <a:off x="-503339" y="6488668"/>
            <a:ext cx="12695339"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Indeling - </a:t>
            </a:r>
            <a:r>
              <a:rPr lang="nl-BE" dirty="0">
                <a:solidFill>
                  <a:schemeClr val="bg1"/>
                </a:solidFill>
                <a:highlight>
                  <a:srgbClr val="FF0000"/>
                </a:highlight>
                <a:latin typeface="Bahnschrift Condensed" panose="020B0502040204020203" pitchFamily="34" charset="0"/>
              </a:rPr>
              <a:t>’t Zilte</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2" name="Video 1">
            <a:hlinkClick r:id="" action="ppaction://media"/>
            <a:extLst>
              <a:ext uri="{FF2B5EF4-FFF2-40B4-BE49-F238E27FC236}">
                <a16:creationId xmlns:a16="http://schemas.microsoft.com/office/drawing/2014/main" id="{352BC854-E15F-4559-8F4A-469C1A86F98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tretch>
            <a:fillRect/>
          </a:stretch>
        </p:blipFill>
        <p:spPr>
          <a:xfrm>
            <a:off x="466652" y="4686300"/>
            <a:ext cx="2285999" cy="1714500"/>
          </a:xfrm>
          <a:prstGeom prst="rect">
            <a:avLst/>
          </a:prstGeom>
        </p:spPr>
      </p:pic>
    </p:spTree>
    <p:extLst>
      <p:ext uri="{BB962C8B-B14F-4D97-AF65-F5344CB8AC3E}">
        <p14:creationId xmlns:p14="http://schemas.microsoft.com/office/powerpoint/2010/main" val="1519744101"/>
      </p:ext>
    </p:extLst>
  </p:cSld>
  <p:clrMapOvr>
    <a:masterClrMapping/>
  </p:clrMapOvr>
  <p:transition spd="slow" advTm="133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7641BD33-BAD6-4AB5-A74B-46345B2CBF33}"/>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21281" r="21468" b="1373"/>
          <a:stretch/>
        </p:blipFill>
        <p:spPr>
          <a:xfrm>
            <a:off x="5934635" y="87868"/>
            <a:ext cx="4885765" cy="6312932"/>
          </a:xfrm>
        </p:spPr>
      </p:pic>
      <p:sp>
        <p:nvSpPr>
          <p:cNvPr id="3" name="Titel 2">
            <a:extLst>
              <a:ext uri="{FF2B5EF4-FFF2-40B4-BE49-F238E27FC236}">
                <a16:creationId xmlns:a16="http://schemas.microsoft.com/office/drawing/2014/main" id="{E410FD75-5FF9-475A-9617-D0F6A4484158}"/>
              </a:ext>
            </a:extLst>
          </p:cNvPr>
          <p:cNvSpPr>
            <a:spLocks noGrp="1"/>
          </p:cNvSpPr>
          <p:nvPr>
            <p:ph type="title"/>
          </p:nvPr>
        </p:nvSpPr>
        <p:spPr/>
        <p:txBody>
          <a:bodyPr/>
          <a:lstStyle/>
          <a:p>
            <a:r>
              <a:rPr lang="nl-NL"/>
              <a:t>Dakterras</a:t>
            </a:r>
            <a:endParaRPr lang="nl-BE" dirty="0"/>
          </a:p>
        </p:txBody>
      </p:sp>
      <p:sp>
        <p:nvSpPr>
          <p:cNvPr id="8" name="Tijdelijke aanduiding voor tekst 7">
            <a:extLst>
              <a:ext uri="{FF2B5EF4-FFF2-40B4-BE49-F238E27FC236}">
                <a16:creationId xmlns:a16="http://schemas.microsoft.com/office/drawing/2014/main" id="{5FBF80C1-9DF1-44A1-9524-0C0CA2D8319A}"/>
              </a:ext>
            </a:extLst>
          </p:cNvPr>
          <p:cNvSpPr>
            <a:spLocks noGrp="1"/>
          </p:cNvSpPr>
          <p:nvPr>
            <p:ph type="body" sz="half" idx="2"/>
          </p:nvPr>
        </p:nvSpPr>
        <p:spPr/>
        <p:txBody>
          <a:bodyPr/>
          <a:lstStyle/>
          <a:p>
            <a:pPr marL="285750" indent="-285750">
              <a:buFontTx/>
              <a:buChar char="-"/>
            </a:pPr>
            <a:r>
              <a:rPr lang="nl-NL"/>
              <a:t>360° panorama</a:t>
            </a:r>
          </a:p>
          <a:p>
            <a:pPr marL="285750" indent="-285750">
              <a:buFontTx/>
              <a:buChar char="-"/>
            </a:pPr>
            <a:endParaRPr lang="nl-BE" dirty="0"/>
          </a:p>
        </p:txBody>
      </p:sp>
      <p:sp>
        <p:nvSpPr>
          <p:cNvPr id="15" name="Tekstvak 14">
            <a:extLst>
              <a:ext uri="{FF2B5EF4-FFF2-40B4-BE49-F238E27FC236}">
                <a16:creationId xmlns:a16="http://schemas.microsoft.com/office/drawing/2014/main" id="{D9620DA7-7D99-44E4-9056-7E3D10A9922F}"/>
              </a:ext>
            </a:extLst>
          </p:cNvPr>
          <p:cNvSpPr txBox="1"/>
          <p:nvPr/>
        </p:nvSpPr>
        <p:spPr>
          <a:xfrm>
            <a:off x="-503339" y="6488668"/>
            <a:ext cx="12695339"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Indeling - ’t Zilte – </a:t>
            </a:r>
            <a:r>
              <a:rPr lang="nl-BE" dirty="0">
                <a:solidFill>
                  <a:schemeClr val="bg1"/>
                </a:solidFill>
                <a:highlight>
                  <a:srgbClr val="FF0000"/>
                </a:highlight>
                <a:latin typeface="Bahnschrift Condensed" panose="020B0502040204020203" pitchFamily="34" charset="0"/>
              </a:rPr>
              <a:t>Dakterras</a:t>
            </a:r>
            <a:r>
              <a:rPr lang="nl-BE" dirty="0">
                <a:latin typeface="Bahnschrift Condensed" panose="020B0502040204020203" pitchFamily="34" charset="0"/>
              </a:rPr>
              <a:t>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pic>
        <p:nvPicPr>
          <p:cNvPr id="5" name="Video 4">
            <a:hlinkClick r:id="" action="ppaction://media"/>
            <a:extLst>
              <a:ext uri="{FF2B5EF4-FFF2-40B4-BE49-F238E27FC236}">
                <a16:creationId xmlns:a16="http://schemas.microsoft.com/office/drawing/2014/main" id="{B6DD1F81-9FDB-4F1D-9969-1B8233D17043}"/>
              </a:ext>
            </a:extLst>
          </p:cNvPr>
          <p:cNvPicPr>
            <a:picLocks noChangeAspect="1"/>
          </p:cNvPicPr>
          <p:nvPr>
            <a:videoFile r:link="rId1"/>
            <p:extLst>
              <p:ext uri="{DAA4B4D4-6D71-4841-9C94-3DE7FCFB9230}">
                <p14:media xmlns:p14="http://schemas.microsoft.com/office/powerpoint/2010/main" r:embed="rId2">
                  <p14:trim end="1000.9999"/>
                </p14:media>
              </p:ext>
              <p:ext uri="{42D2F446-02D8-4167-A562-619A0277C38B}">
                <p15:isNarration xmlns:p15="http://schemas.microsoft.com/office/powerpoint/2012/main" val="1"/>
              </p:ext>
            </p:extLst>
          </p:nvPr>
        </p:nvPicPr>
        <p:blipFill>
          <a:blip r:embed="rId6"/>
          <a:stretch>
            <a:fillRect/>
          </a:stretch>
        </p:blipFill>
        <p:spPr>
          <a:xfrm>
            <a:off x="478085" y="4686300"/>
            <a:ext cx="2285999" cy="1714500"/>
          </a:xfrm>
          <a:prstGeom prst="rect">
            <a:avLst/>
          </a:prstGeom>
        </p:spPr>
      </p:pic>
    </p:spTree>
    <p:extLst>
      <p:ext uri="{BB962C8B-B14F-4D97-AF65-F5344CB8AC3E}">
        <p14:creationId xmlns:p14="http://schemas.microsoft.com/office/powerpoint/2010/main" val="1462101112"/>
      </p:ext>
    </p:extLst>
  </p:cSld>
  <p:clrMapOvr>
    <a:masterClrMapping/>
  </p:clrMapOvr>
  <p:transition spd="slow" advTm="821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5A66D9BC-7FBA-4929-A89C-45AC77B9E97A}"/>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4559" t="2451" r="4309" b="6165"/>
          <a:stretch/>
        </p:blipFill>
        <p:spPr>
          <a:xfrm>
            <a:off x="4913745" y="2360644"/>
            <a:ext cx="7156185" cy="4040156"/>
          </a:xfrm>
        </p:spPr>
      </p:pic>
      <p:sp>
        <p:nvSpPr>
          <p:cNvPr id="3" name="Titel 2">
            <a:extLst>
              <a:ext uri="{FF2B5EF4-FFF2-40B4-BE49-F238E27FC236}">
                <a16:creationId xmlns:a16="http://schemas.microsoft.com/office/drawing/2014/main" id="{A730F028-F6E6-4726-AACD-B2FFA2CA9E10}"/>
              </a:ext>
            </a:extLst>
          </p:cNvPr>
          <p:cNvSpPr>
            <a:spLocks noGrp="1"/>
          </p:cNvSpPr>
          <p:nvPr>
            <p:ph type="title"/>
          </p:nvPr>
        </p:nvSpPr>
        <p:spPr/>
        <p:txBody>
          <a:bodyPr/>
          <a:lstStyle/>
          <a:p>
            <a:r>
              <a:rPr lang="nl-BE" dirty="0"/>
              <a:t>Structuur</a:t>
            </a:r>
          </a:p>
        </p:txBody>
      </p:sp>
      <p:sp>
        <p:nvSpPr>
          <p:cNvPr id="2" name="Tekstvak 1">
            <a:extLst>
              <a:ext uri="{FF2B5EF4-FFF2-40B4-BE49-F238E27FC236}">
                <a16:creationId xmlns:a16="http://schemas.microsoft.com/office/drawing/2014/main" id="{63F89E73-6E2D-42FA-9DE7-CAA5E4CD235E}"/>
              </a:ext>
            </a:extLst>
          </p:cNvPr>
          <p:cNvSpPr txBox="1"/>
          <p:nvPr/>
        </p:nvSpPr>
        <p:spPr>
          <a:xfrm>
            <a:off x="-478564" y="6488668"/>
            <a:ext cx="12670564"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Indeling - ’t Zilte – Dakterras - </a:t>
            </a:r>
            <a:r>
              <a:rPr lang="nl-BE" dirty="0">
                <a:solidFill>
                  <a:schemeClr val="bg1"/>
                </a:solidFill>
                <a:highlight>
                  <a:srgbClr val="FF0000"/>
                </a:highlight>
                <a:latin typeface="Bahnschrift Condensed" panose="020B0502040204020203" pitchFamily="34" charset="0"/>
              </a:rPr>
              <a:t>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Duurzaamheid</a:t>
            </a:r>
          </a:p>
        </p:txBody>
      </p:sp>
      <p:sp>
        <p:nvSpPr>
          <p:cNvPr id="7" name="Tijdelijke aanduiding voor tekst 6">
            <a:extLst>
              <a:ext uri="{FF2B5EF4-FFF2-40B4-BE49-F238E27FC236}">
                <a16:creationId xmlns:a16="http://schemas.microsoft.com/office/drawing/2014/main" id="{7789BF82-19AB-442F-A7D4-28075610C850}"/>
              </a:ext>
            </a:extLst>
          </p:cNvPr>
          <p:cNvSpPr>
            <a:spLocks noGrp="1"/>
          </p:cNvSpPr>
          <p:nvPr>
            <p:ph type="body" sz="half" idx="2"/>
          </p:nvPr>
        </p:nvSpPr>
        <p:spPr/>
        <p:txBody>
          <a:bodyPr/>
          <a:lstStyle/>
          <a:p>
            <a:pPr marL="285750" indent="-285750">
              <a:buFontTx/>
              <a:buChar char="-"/>
            </a:pPr>
            <a:r>
              <a:rPr lang="nl-NL" dirty="0"/>
              <a:t>Massieve kern </a:t>
            </a:r>
          </a:p>
          <a:p>
            <a:pPr marL="285750" indent="-285750">
              <a:buFontTx/>
              <a:buChar char="-"/>
            </a:pPr>
            <a:r>
              <a:rPr lang="nl-NL" dirty="0"/>
              <a:t>Zichtbare vakwerkstructuren</a:t>
            </a:r>
          </a:p>
          <a:p>
            <a:endParaRPr lang="nl-NL" dirty="0"/>
          </a:p>
          <a:p>
            <a:endParaRPr lang="nl-NL" dirty="0"/>
          </a:p>
          <a:p>
            <a:pPr marL="285750" indent="-285750">
              <a:buFontTx/>
              <a:buChar char="-"/>
            </a:pPr>
            <a:endParaRPr lang="nl-BE" dirty="0"/>
          </a:p>
        </p:txBody>
      </p:sp>
      <p:pic>
        <p:nvPicPr>
          <p:cNvPr id="11" name="Video 10">
            <a:hlinkClick r:id="" action="ppaction://media"/>
            <a:extLst>
              <a:ext uri="{FF2B5EF4-FFF2-40B4-BE49-F238E27FC236}">
                <a16:creationId xmlns:a16="http://schemas.microsoft.com/office/drawing/2014/main" id="{7BFE9608-EF73-41AC-9B2F-FA33F681310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825223449"/>
      </p:ext>
    </p:extLst>
  </p:cSld>
  <p:clrMapOvr>
    <a:masterClrMapping/>
  </p:clrMapOvr>
  <p:transition spd="slow" advTm="1016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Tijdelijke aanduiding voor afbeelding 13" descr="Afbeelding met gebouw, buiten&#10;&#10;Automatisch gegenereerde beschrijving">
            <a:extLst>
              <a:ext uri="{FF2B5EF4-FFF2-40B4-BE49-F238E27FC236}">
                <a16:creationId xmlns:a16="http://schemas.microsoft.com/office/drawing/2014/main" id="{8C9A5A15-FB70-4222-AEE5-DC77897830E2}"/>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l="7510" t="3551" r="7510" b="3076"/>
          <a:stretch/>
        </p:blipFill>
        <p:spPr>
          <a:xfrm>
            <a:off x="4903920" y="2272680"/>
            <a:ext cx="7156185" cy="4128120"/>
          </a:xfrm>
        </p:spPr>
      </p:pic>
      <p:sp>
        <p:nvSpPr>
          <p:cNvPr id="3" name="Titel 2">
            <a:extLst>
              <a:ext uri="{FF2B5EF4-FFF2-40B4-BE49-F238E27FC236}">
                <a16:creationId xmlns:a16="http://schemas.microsoft.com/office/drawing/2014/main" id="{1B5FB64D-F12C-4FAC-B28E-732CC5C773DA}"/>
              </a:ext>
            </a:extLst>
          </p:cNvPr>
          <p:cNvSpPr>
            <a:spLocks noGrp="1"/>
          </p:cNvSpPr>
          <p:nvPr>
            <p:ph type="title"/>
          </p:nvPr>
        </p:nvSpPr>
        <p:spPr/>
        <p:txBody>
          <a:bodyPr/>
          <a:lstStyle/>
          <a:p>
            <a:r>
              <a:rPr lang="nl-BE" dirty="0"/>
              <a:t>Materiaalgebruik</a:t>
            </a:r>
          </a:p>
        </p:txBody>
      </p:sp>
      <p:sp>
        <p:nvSpPr>
          <p:cNvPr id="4" name="Tijdelijke aanduiding voor tekst 3">
            <a:extLst>
              <a:ext uri="{FF2B5EF4-FFF2-40B4-BE49-F238E27FC236}">
                <a16:creationId xmlns:a16="http://schemas.microsoft.com/office/drawing/2014/main" id="{9AE84C18-6568-430D-B447-3DD09F76E220}"/>
              </a:ext>
            </a:extLst>
          </p:cNvPr>
          <p:cNvSpPr>
            <a:spLocks noGrp="1"/>
          </p:cNvSpPr>
          <p:nvPr>
            <p:ph type="body" sz="half" idx="2"/>
          </p:nvPr>
        </p:nvSpPr>
        <p:spPr/>
        <p:txBody>
          <a:bodyPr/>
          <a:lstStyle/>
          <a:p>
            <a:pPr marL="285750" indent="-285750">
              <a:buFontTx/>
              <a:buChar char="-"/>
            </a:pPr>
            <a:r>
              <a:rPr lang="nl-NL" dirty="0"/>
              <a:t>Rode Indische zandsteen</a:t>
            </a:r>
          </a:p>
          <a:p>
            <a:pPr marL="285750" indent="-285750">
              <a:buFontTx/>
              <a:buChar char="-"/>
            </a:pPr>
            <a:r>
              <a:rPr lang="nl-NL" dirty="0"/>
              <a:t>Metalen handjes</a:t>
            </a:r>
            <a:endParaRPr lang="nl-BE" dirty="0"/>
          </a:p>
        </p:txBody>
      </p:sp>
      <p:sp>
        <p:nvSpPr>
          <p:cNvPr id="5" name="Tekstvak 4">
            <a:extLst>
              <a:ext uri="{FF2B5EF4-FFF2-40B4-BE49-F238E27FC236}">
                <a16:creationId xmlns:a16="http://schemas.microsoft.com/office/drawing/2014/main" id="{9E99B8B5-12D7-4ABF-B40C-51C8D3522A8B}"/>
              </a:ext>
            </a:extLst>
          </p:cNvPr>
          <p:cNvSpPr txBox="1"/>
          <p:nvPr/>
        </p:nvSpPr>
        <p:spPr>
          <a:xfrm>
            <a:off x="-487110" y="6488668"/>
            <a:ext cx="12679110"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Indeling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a:t>
            </a:r>
            <a:r>
              <a:rPr lang="nl-BE" dirty="0">
                <a:solidFill>
                  <a:schemeClr val="bg1"/>
                </a:solidFill>
                <a:highlight>
                  <a:srgbClr val="FF0000"/>
                </a:highlight>
                <a:latin typeface="Bahnschrift Condensed" panose="020B0502040204020203" pitchFamily="34" charset="0"/>
              </a:rPr>
              <a:t>Materiaalgebruik</a:t>
            </a:r>
            <a:r>
              <a:rPr lang="nl-BE" dirty="0">
                <a:latin typeface="Bahnschrift Condensed" panose="020B0502040204020203" pitchFamily="34" charset="0"/>
              </a:rPr>
              <a:t> - Duurzaamheid</a:t>
            </a:r>
          </a:p>
        </p:txBody>
      </p:sp>
      <p:pic>
        <p:nvPicPr>
          <p:cNvPr id="6" name="Video 5">
            <a:hlinkClick r:id="" action="ppaction://media"/>
            <a:extLst>
              <a:ext uri="{FF2B5EF4-FFF2-40B4-BE49-F238E27FC236}">
                <a16:creationId xmlns:a16="http://schemas.microsoft.com/office/drawing/2014/main" id="{C476C6BC-CBFC-91B6-C90C-2215A03D55E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3894316093"/>
      </p:ext>
    </p:extLst>
  </p:cSld>
  <p:clrMapOvr>
    <a:masterClrMapping/>
  </p:clrMapOvr>
  <p:transition spd="slow" advTm="1887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Tijdelijke aanduiding voor afbeelding 16" descr="Afbeelding met gebouw, dak, houten, bouwmateriaal&#10;&#10;Automatisch gegenereerde beschrijving">
            <a:extLst>
              <a:ext uri="{FF2B5EF4-FFF2-40B4-BE49-F238E27FC236}">
                <a16:creationId xmlns:a16="http://schemas.microsoft.com/office/drawing/2014/main" id="{52717D2B-CBB0-4EAF-93A3-853F22202FB7}"/>
              </a:ext>
            </a:extLst>
          </p:cNvPr>
          <p:cNvPicPr>
            <a:picLocks noGrp="1" noChangeAspect="1"/>
          </p:cNvPicPr>
          <p:nvPr>
            <p:ph type="pic" idx="1"/>
          </p:nvPr>
        </p:nvPicPr>
        <p:blipFill rotWithShape="1">
          <a:blip r:embed="rId5">
            <a:extLst>
              <a:ext uri="{28A0092B-C50C-407E-A947-70E740481C1C}">
                <a14:useLocalDpi xmlns:a14="http://schemas.microsoft.com/office/drawing/2010/main" val="0"/>
              </a:ext>
            </a:extLst>
          </a:blip>
          <a:srcRect t="30869" b="30674"/>
          <a:stretch/>
        </p:blipFill>
        <p:spPr>
          <a:xfrm>
            <a:off x="4903920" y="2272680"/>
            <a:ext cx="7156185" cy="4128120"/>
          </a:xfrm>
        </p:spPr>
      </p:pic>
      <p:sp>
        <p:nvSpPr>
          <p:cNvPr id="3" name="Titel 2">
            <a:extLst>
              <a:ext uri="{FF2B5EF4-FFF2-40B4-BE49-F238E27FC236}">
                <a16:creationId xmlns:a16="http://schemas.microsoft.com/office/drawing/2014/main" id="{112170A4-E3DD-4472-B902-A7D561D71956}"/>
              </a:ext>
            </a:extLst>
          </p:cNvPr>
          <p:cNvSpPr>
            <a:spLocks noGrp="1"/>
          </p:cNvSpPr>
          <p:nvPr>
            <p:ph type="title"/>
          </p:nvPr>
        </p:nvSpPr>
        <p:spPr/>
        <p:txBody>
          <a:bodyPr/>
          <a:lstStyle/>
          <a:p>
            <a:r>
              <a:rPr lang="nl-BE" dirty="0"/>
              <a:t>Materiaalgebruik</a:t>
            </a:r>
          </a:p>
        </p:txBody>
      </p:sp>
      <p:sp>
        <p:nvSpPr>
          <p:cNvPr id="4" name="Tijdelijke aanduiding voor tekst 3">
            <a:extLst>
              <a:ext uri="{FF2B5EF4-FFF2-40B4-BE49-F238E27FC236}">
                <a16:creationId xmlns:a16="http://schemas.microsoft.com/office/drawing/2014/main" id="{C36C72E1-5455-4D65-B3E1-D7CFD6272EA0}"/>
              </a:ext>
            </a:extLst>
          </p:cNvPr>
          <p:cNvSpPr>
            <a:spLocks noGrp="1"/>
          </p:cNvSpPr>
          <p:nvPr>
            <p:ph type="body" sz="half" idx="2"/>
          </p:nvPr>
        </p:nvSpPr>
        <p:spPr/>
        <p:txBody>
          <a:bodyPr/>
          <a:lstStyle/>
          <a:p>
            <a:pPr marL="285750" indent="-285750">
              <a:buFontTx/>
              <a:buChar char="-"/>
            </a:pPr>
            <a:r>
              <a:rPr lang="nl-NL" dirty="0"/>
              <a:t>Transparant </a:t>
            </a:r>
          </a:p>
          <a:p>
            <a:pPr marL="285750" indent="-285750">
              <a:buFontTx/>
              <a:buChar char="-"/>
            </a:pPr>
            <a:r>
              <a:rPr lang="nl-NL" dirty="0"/>
              <a:t>S-vormige gebogen glaspanelen</a:t>
            </a:r>
            <a:endParaRPr lang="nl-BE" dirty="0"/>
          </a:p>
        </p:txBody>
      </p:sp>
      <p:sp>
        <p:nvSpPr>
          <p:cNvPr id="5" name="Tekstvak 4">
            <a:extLst>
              <a:ext uri="{FF2B5EF4-FFF2-40B4-BE49-F238E27FC236}">
                <a16:creationId xmlns:a16="http://schemas.microsoft.com/office/drawing/2014/main" id="{CD3CBB37-1729-40BB-AB3A-686FC3CA68FA}"/>
              </a:ext>
            </a:extLst>
          </p:cNvPr>
          <p:cNvSpPr txBox="1"/>
          <p:nvPr/>
        </p:nvSpPr>
        <p:spPr>
          <a:xfrm>
            <a:off x="-487110" y="6488668"/>
            <a:ext cx="12679110" cy="369332"/>
          </a:xfrm>
          <a:prstGeom prst="rect">
            <a:avLst/>
          </a:prstGeom>
          <a:noFill/>
        </p:spPr>
        <p:txBody>
          <a:bodyPr wrap="square" rtlCol="0">
            <a:spAutoFit/>
          </a:bodyPr>
          <a:lstStyle/>
          <a:p>
            <a:pPr algn="ctr"/>
            <a:r>
              <a:rPr lang="nl-BE" dirty="0">
                <a:latin typeface="Bahnschrift Condensed" panose="020B0502040204020203" pitchFamily="34" charset="0"/>
              </a:rPr>
              <a:t> Ligging - Architectuurwedstrijd - Architecturale volumewerking – Indeling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a:t>
            </a:r>
            <a:r>
              <a:rPr lang="nl-BE" dirty="0">
                <a:solidFill>
                  <a:schemeClr val="bg1"/>
                </a:solidFill>
                <a:highlight>
                  <a:srgbClr val="FF0000"/>
                </a:highlight>
                <a:latin typeface="Bahnschrift Condensed" panose="020B0502040204020203" pitchFamily="34" charset="0"/>
              </a:rPr>
              <a:t>Materiaalgebruik</a:t>
            </a:r>
            <a:r>
              <a:rPr lang="nl-BE" dirty="0">
                <a:latin typeface="Bahnschrift Condensed" panose="020B0502040204020203" pitchFamily="34" charset="0"/>
              </a:rPr>
              <a:t> - Duurzaamheid</a:t>
            </a:r>
          </a:p>
        </p:txBody>
      </p:sp>
      <p:pic>
        <p:nvPicPr>
          <p:cNvPr id="6" name="Video 5">
            <a:hlinkClick r:id="" action="ppaction://media"/>
            <a:extLst>
              <a:ext uri="{FF2B5EF4-FFF2-40B4-BE49-F238E27FC236}">
                <a16:creationId xmlns:a16="http://schemas.microsoft.com/office/drawing/2014/main" id="{52BC8397-7D55-E8CD-52F4-F2CD424EB351}"/>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470516" y="4609928"/>
            <a:ext cx="2285999" cy="1714500"/>
          </a:xfrm>
          <a:prstGeom prst="rect">
            <a:avLst/>
          </a:prstGeom>
        </p:spPr>
      </p:pic>
    </p:spTree>
    <p:extLst>
      <p:ext uri="{BB962C8B-B14F-4D97-AF65-F5344CB8AC3E}">
        <p14:creationId xmlns:p14="http://schemas.microsoft.com/office/powerpoint/2010/main" val="1289641938"/>
      </p:ext>
    </p:extLst>
  </p:cSld>
  <p:clrMapOvr>
    <a:masterClrMapping/>
  </p:clrMapOvr>
  <p:transition spd="slow" advTm="1559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DE36E86C-A482-4AD9-B210-963F97E6D2D3}"/>
              </a:ext>
            </a:extLst>
          </p:cNvPr>
          <p:cNvPicPr>
            <a:picLocks noGrp="1" noChangeAspect="1"/>
          </p:cNvPicPr>
          <p:nvPr>
            <p:ph type="pic" idx="1"/>
          </p:nvPr>
        </p:nvPicPr>
        <p:blipFill>
          <a:blip r:embed="rId5">
            <a:extLst>
              <a:ext uri="{28A0092B-C50C-407E-A947-70E740481C1C}">
                <a14:useLocalDpi xmlns:a14="http://schemas.microsoft.com/office/drawing/2010/main" val="0"/>
              </a:ext>
            </a:extLst>
          </a:blip>
          <a:srcRect t="2687" b="2687"/>
          <a:stretch>
            <a:fillRect/>
          </a:stretch>
        </p:blipFill>
        <p:spPr/>
      </p:pic>
      <p:sp>
        <p:nvSpPr>
          <p:cNvPr id="3" name="Titel 2">
            <a:extLst>
              <a:ext uri="{FF2B5EF4-FFF2-40B4-BE49-F238E27FC236}">
                <a16:creationId xmlns:a16="http://schemas.microsoft.com/office/drawing/2014/main" id="{7A5A9FDD-04D8-48D0-90EA-496E3DECEC65}"/>
              </a:ext>
            </a:extLst>
          </p:cNvPr>
          <p:cNvSpPr>
            <a:spLocks noGrp="1"/>
          </p:cNvSpPr>
          <p:nvPr>
            <p:ph type="title"/>
          </p:nvPr>
        </p:nvSpPr>
        <p:spPr/>
        <p:txBody>
          <a:bodyPr/>
          <a:lstStyle/>
          <a:p>
            <a:r>
              <a:rPr lang="nl-BE" dirty="0"/>
              <a:t>Duurzaamheid</a:t>
            </a:r>
          </a:p>
        </p:txBody>
      </p:sp>
      <p:sp>
        <p:nvSpPr>
          <p:cNvPr id="4" name="Tijdelijke aanduiding voor tekst 3">
            <a:extLst>
              <a:ext uri="{FF2B5EF4-FFF2-40B4-BE49-F238E27FC236}">
                <a16:creationId xmlns:a16="http://schemas.microsoft.com/office/drawing/2014/main" id="{B9941BA2-00F0-4C28-8F8B-693FDC86B506}"/>
              </a:ext>
            </a:extLst>
          </p:cNvPr>
          <p:cNvSpPr>
            <a:spLocks noGrp="1"/>
          </p:cNvSpPr>
          <p:nvPr>
            <p:ph type="body" sz="half" idx="2"/>
          </p:nvPr>
        </p:nvSpPr>
        <p:spPr/>
        <p:txBody>
          <a:bodyPr/>
          <a:lstStyle/>
          <a:p>
            <a:pPr marL="285750" indent="-285750">
              <a:buFontTx/>
              <a:buChar char="-"/>
            </a:pPr>
            <a:r>
              <a:rPr lang="nl-NL" dirty="0"/>
              <a:t>Intelligent liftschacht ventilatiesysteem</a:t>
            </a:r>
          </a:p>
          <a:p>
            <a:pPr marL="285750" indent="-285750">
              <a:buFontTx/>
              <a:buChar char="-"/>
            </a:pPr>
            <a:r>
              <a:rPr lang="nl-NL" dirty="0"/>
              <a:t>Hernieuwbare energie uit water</a:t>
            </a:r>
            <a:endParaRPr lang="nl-BE" dirty="0"/>
          </a:p>
        </p:txBody>
      </p:sp>
      <p:sp>
        <p:nvSpPr>
          <p:cNvPr id="7" name="Rechthoek 6">
            <a:extLst>
              <a:ext uri="{FF2B5EF4-FFF2-40B4-BE49-F238E27FC236}">
                <a16:creationId xmlns:a16="http://schemas.microsoft.com/office/drawing/2014/main" id="{62983D78-9642-4EAC-934F-4B06EDCBF445}"/>
              </a:ext>
            </a:extLst>
          </p:cNvPr>
          <p:cNvSpPr>
            <a:spLocks/>
          </p:cNvSpPr>
          <p:nvPr/>
        </p:nvSpPr>
        <p:spPr>
          <a:xfrm>
            <a:off x="6748145" y="3863340"/>
            <a:ext cx="282257" cy="494030"/>
          </a:xfrm>
          <a:prstGeom prst="rect">
            <a:avLst/>
          </a:prstGeom>
          <a:solidFill>
            <a:srgbClr val="FFFF00">
              <a:alpha val="50000"/>
            </a:srgbClr>
          </a:solidFill>
          <a:ln w="1270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sp>
        <p:nvSpPr>
          <p:cNvPr id="8" name="Rechthoek 7">
            <a:extLst>
              <a:ext uri="{FF2B5EF4-FFF2-40B4-BE49-F238E27FC236}">
                <a16:creationId xmlns:a16="http://schemas.microsoft.com/office/drawing/2014/main" id="{E82E0766-2A5F-4F37-8F89-C8548580405B}"/>
              </a:ext>
            </a:extLst>
          </p:cNvPr>
          <p:cNvSpPr>
            <a:spLocks/>
          </p:cNvSpPr>
          <p:nvPr/>
        </p:nvSpPr>
        <p:spPr>
          <a:xfrm>
            <a:off x="6748145" y="4809835"/>
            <a:ext cx="386080" cy="320966"/>
          </a:xfrm>
          <a:prstGeom prst="rect">
            <a:avLst/>
          </a:prstGeom>
          <a:solidFill>
            <a:srgbClr val="FFFF00">
              <a:alpha val="50000"/>
            </a:srgbClr>
          </a:solidFill>
          <a:ln w="1270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sp>
        <p:nvSpPr>
          <p:cNvPr id="9" name="Rechthoek 8">
            <a:extLst>
              <a:ext uri="{FF2B5EF4-FFF2-40B4-BE49-F238E27FC236}">
                <a16:creationId xmlns:a16="http://schemas.microsoft.com/office/drawing/2014/main" id="{2E5FF752-808A-4C1C-A508-8DE63E6B1C32}"/>
              </a:ext>
            </a:extLst>
          </p:cNvPr>
          <p:cNvSpPr>
            <a:spLocks/>
          </p:cNvSpPr>
          <p:nvPr/>
        </p:nvSpPr>
        <p:spPr>
          <a:xfrm>
            <a:off x="8595995" y="3249930"/>
            <a:ext cx="738505" cy="217657"/>
          </a:xfrm>
          <a:prstGeom prst="rect">
            <a:avLst/>
          </a:prstGeom>
          <a:solidFill>
            <a:srgbClr val="FFFF00">
              <a:alpha val="50000"/>
            </a:srgbClr>
          </a:solidFill>
          <a:ln w="1270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sp>
        <p:nvSpPr>
          <p:cNvPr id="10" name="Rechthoek 9">
            <a:extLst>
              <a:ext uri="{FF2B5EF4-FFF2-40B4-BE49-F238E27FC236}">
                <a16:creationId xmlns:a16="http://schemas.microsoft.com/office/drawing/2014/main" id="{6A6DECAB-7127-49B5-A28A-86F358B0AE61}"/>
              </a:ext>
            </a:extLst>
          </p:cNvPr>
          <p:cNvSpPr>
            <a:spLocks/>
          </p:cNvSpPr>
          <p:nvPr/>
        </p:nvSpPr>
        <p:spPr>
          <a:xfrm>
            <a:off x="9196070" y="3249930"/>
            <a:ext cx="170180" cy="3217545"/>
          </a:xfrm>
          <a:prstGeom prst="rect">
            <a:avLst/>
          </a:prstGeom>
          <a:solidFill>
            <a:srgbClr val="FFFF00">
              <a:alpha val="50000"/>
            </a:srgbClr>
          </a:solidFill>
          <a:ln w="1270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sp>
        <p:nvSpPr>
          <p:cNvPr id="11" name="Rechthoek 10">
            <a:extLst>
              <a:ext uri="{FF2B5EF4-FFF2-40B4-BE49-F238E27FC236}">
                <a16:creationId xmlns:a16="http://schemas.microsoft.com/office/drawing/2014/main" id="{5EE0D563-5776-471E-B049-E2C994452321}"/>
              </a:ext>
            </a:extLst>
          </p:cNvPr>
          <p:cNvSpPr>
            <a:spLocks/>
          </p:cNvSpPr>
          <p:nvPr/>
        </p:nvSpPr>
        <p:spPr>
          <a:xfrm>
            <a:off x="8373110" y="6297134"/>
            <a:ext cx="993775" cy="170341"/>
          </a:xfrm>
          <a:prstGeom prst="rect">
            <a:avLst/>
          </a:prstGeom>
          <a:solidFill>
            <a:srgbClr val="FFFF00">
              <a:alpha val="50000"/>
            </a:srgbClr>
          </a:solidFill>
          <a:ln w="1270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12" name="Afbeelding 11">
            <a:extLst>
              <a:ext uri="{FF2B5EF4-FFF2-40B4-BE49-F238E27FC236}">
                <a16:creationId xmlns:a16="http://schemas.microsoft.com/office/drawing/2014/main" id="{FACD4730-C9DF-48D7-BD5F-44C1B1ADAD19}"/>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298190" y="4357370"/>
            <a:ext cx="379095" cy="391941"/>
          </a:xfrm>
          <a:prstGeom prst="rect">
            <a:avLst/>
          </a:prstGeom>
          <a:noFill/>
          <a:ln>
            <a:noFill/>
          </a:ln>
        </p:spPr>
      </p:pic>
      <p:pic>
        <p:nvPicPr>
          <p:cNvPr id="13" name="Afbeelding 12">
            <a:extLst>
              <a:ext uri="{FF2B5EF4-FFF2-40B4-BE49-F238E27FC236}">
                <a16:creationId xmlns:a16="http://schemas.microsoft.com/office/drawing/2014/main" id="{299249A8-62BD-426C-9F46-C331CA6F22B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9455150" y="4716779"/>
            <a:ext cx="422275" cy="414022"/>
          </a:xfrm>
          <a:prstGeom prst="rect">
            <a:avLst/>
          </a:prstGeom>
          <a:noFill/>
          <a:ln>
            <a:noFill/>
          </a:ln>
        </p:spPr>
      </p:pic>
      <p:sp>
        <p:nvSpPr>
          <p:cNvPr id="14" name="Tekstvak 13">
            <a:extLst>
              <a:ext uri="{FF2B5EF4-FFF2-40B4-BE49-F238E27FC236}">
                <a16:creationId xmlns:a16="http://schemas.microsoft.com/office/drawing/2014/main" id="{063847B9-D9F2-4E4D-B91F-E20D4908BAF4}"/>
              </a:ext>
            </a:extLst>
          </p:cNvPr>
          <p:cNvSpPr txBox="1"/>
          <p:nvPr/>
        </p:nvSpPr>
        <p:spPr>
          <a:xfrm>
            <a:off x="0" y="6488668"/>
            <a:ext cx="12192000" cy="369332"/>
          </a:xfrm>
          <a:prstGeom prst="rect">
            <a:avLst/>
          </a:prstGeom>
          <a:noFill/>
        </p:spPr>
        <p:txBody>
          <a:bodyPr wrap="square" rtlCol="0">
            <a:spAutoFit/>
          </a:bodyPr>
          <a:lstStyle/>
          <a:p>
            <a:pPr algn="ctr"/>
            <a:r>
              <a:rPr lang="nl-BE" dirty="0">
                <a:latin typeface="Bahnschrift Condensed" panose="020B0502040204020203" pitchFamily="34" charset="0"/>
              </a:rPr>
              <a:t>Ligging - Architectuurwedstrijd - Architecturale volumewerking – Indeling - ’t Zilte – Dakterras - Structuur</a:t>
            </a:r>
            <a:r>
              <a:rPr lang="nl-BE" dirty="0">
                <a:solidFill>
                  <a:schemeClr val="bg1"/>
                </a:solidFill>
                <a:latin typeface="Bahnschrift Condensed" panose="020B0502040204020203" pitchFamily="34" charset="0"/>
              </a:rPr>
              <a:t> </a:t>
            </a:r>
            <a:r>
              <a:rPr lang="nl-BE" dirty="0">
                <a:latin typeface="Bahnschrift Condensed" panose="020B0502040204020203" pitchFamily="34" charset="0"/>
              </a:rPr>
              <a:t>– Materiaalgebruik - </a:t>
            </a:r>
            <a:r>
              <a:rPr lang="nl-BE" dirty="0">
                <a:solidFill>
                  <a:schemeClr val="bg1"/>
                </a:solidFill>
                <a:highlight>
                  <a:srgbClr val="FF0000"/>
                </a:highlight>
                <a:latin typeface="Bahnschrift Condensed" panose="020B0502040204020203" pitchFamily="34" charset="0"/>
              </a:rPr>
              <a:t>Duurzaamheid</a:t>
            </a:r>
          </a:p>
        </p:txBody>
      </p:sp>
      <p:pic>
        <p:nvPicPr>
          <p:cNvPr id="5" name="Video 4">
            <a:hlinkClick r:id="" action="ppaction://media"/>
            <a:extLst>
              <a:ext uri="{FF2B5EF4-FFF2-40B4-BE49-F238E27FC236}">
                <a16:creationId xmlns:a16="http://schemas.microsoft.com/office/drawing/2014/main" id="{1966E2CD-8A6B-49FF-B789-F7952B2A12E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tretch>
            <a:fillRect/>
          </a:stretch>
        </p:blipFill>
        <p:spPr>
          <a:xfrm>
            <a:off x="469881" y="4609928"/>
            <a:ext cx="2285999" cy="1714500"/>
          </a:xfrm>
          <a:prstGeom prst="rect">
            <a:avLst/>
          </a:prstGeom>
        </p:spPr>
      </p:pic>
    </p:spTree>
    <p:extLst>
      <p:ext uri="{BB962C8B-B14F-4D97-AF65-F5344CB8AC3E}">
        <p14:creationId xmlns:p14="http://schemas.microsoft.com/office/powerpoint/2010/main" val="2454093142"/>
      </p:ext>
    </p:extLst>
  </p:cSld>
  <p:clrMapOvr>
    <a:masterClrMapping/>
  </p:clrMapOvr>
  <p:transition spd="slow" advTm="2234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Afbeelding 6" descr="Afbeelding met lucht, gebouw, buiten, water&#10;&#10;Automatisch gegenereerde beschrijving">
            <a:extLst>
              <a:ext uri="{FF2B5EF4-FFF2-40B4-BE49-F238E27FC236}">
                <a16:creationId xmlns:a16="http://schemas.microsoft.com/office/drawing/2014/main" id="{B684C18A-B9DB-4F31-93F6-D69E8E2BE5CD}"/>
              </a:ext>
            </a:extLst>
          </p:cNvPr>
          <p:cNvPicPr>
            <a:picLocks noChangeAspect="1"/>
          </p:cNvPicPr>
          <p:nvPr/>
        </p:nvPicPr>
        <p:blipFill rotWithShape="1">
          <a:blip r:embed="rId5">
            <a:extLst>
              <a:ext uri="{28A0092B-C50C-407E-A947-70E740481C1C}">
                <a14:useLocalDpi xmlns:a14="http://schemas.microsoft.com/office/drawing/2010/main" val="0"/>
              </a:ext>
            </a:extLst>
          </a:blip>
          <a:srcRect t="15457" b="274"/>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Video 1">
            <a:hlinkClick r:id="" action="ppaction://media"/>
            <a:extLst>
              <a:ext uri="{FF2B5EF4-FFF2-40B4-BE49-F238E27FC236}">
                <a16:creationId xmlns:a16="http://schemas.microsoft.com/office/drawing/2014/main" id="{4A4BD771-8904-47CB-A9CB-87611E17C00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9906001" y="5143500"/>
            <a:ext cx="2285999" cy="1714500"/>
          </a:xfrm>
          <a:prstGeom prst="rect">
            <a:avLst/>
          </a:prstGeom>
        </p:spPr>
      </p:pic>
    </p:spTree>
    <p:extLst>
      <p:ext uri="{BB962C8B-B14F-4D97-AF65-F5344CB8AC3E}">
        <p14:creationId xmlns:p14="http://schemas.microsoft.com/office/powerpoint/2010/main" val="524790270"/>
      </p:ext>
    </p:extLst>
  </p:cSld>
  <p:clrMapOvr>
    <a:masterClrMapping/>
  </p:clrMapOvr>
  <p:transition spd="slow" advTm="1114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C728093D3A0D4EB471D9A0F8FBEE7F" ma:contentTypeVersion="12" ma:contentTypeDescription="Een nieuw document maken." ma:contentTypeScope="" ma:versionID="5e16b0369d545bb1d6018973add9d84f">
  <xsd:schema xmlns:xsd="http://www.w3.org/2001/XMLSchema" xmlns:xs="http://www.w3.org/2001/XMLSchema" xmlns:p="http://schemas.microsoft.com/office/2006/metadata/properties" xmlns:ns3="91739233-8ebd-4f7c-bb06-aa624fb22d7c" xmlns:ns4="3c498658-bcdd-4902-8234-535c7300f5b8" targetNamespace="http://schemas.microsoft.com/office/2006/metadata/properties" ma:root="true" ma:fieldsID="e72370ea53cbee3f1f99e5d6501b86bf" ns3:_="" ns4:_="">
    <xsd:import namespace="91739233-8ebd-4f7c-bb06-aa624fb22d7c"/>
    <xsd:import namespace="3c498658-bcdd-4902-8234-535c7300f5b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739233-8ebd-4f7c-bb06-aa624fb22d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498658-bcdd-4902-8234-535c7300f5b8"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SharingHintHash" ma:index="17"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852018-8465-4A8D-9F33-4CE332D77C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739233-8ebd-4f7c-bb06-aa624fb22d7c"/>
    <ds:schemaRef ds:uri="3c498658-bcdd-4902-8234-535c7300f5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02E70A-4B21-4050-AE26-7ECE9683E77C}">
  <ds:schemaRefs>
    <ds:schemaRef ds:uri="http://schemas.microsoft.com/sharepoint/v3/contenttype/forms"/>
  </ds:schemaRefs>
</ds:datastoreItem>
</file>

<file path=customXml/itemProps3.xml><?xml version="1.0" encoding="utf-8"?>
<ds:datastoreItem xmlns:ds="http://schemas.openxmlformats.org/officeDocument/2006/customXml" ds:itemID="{0DF81F15-1032-4289-BC6D-8F19610EF471}">
  <ds:schemaRefs>
    <ds:schemaRef ds:uri="http://purl.org/dc/dcmitype/"/>
    <ds:schemaRef ds:uri="http://www.w3.org/XML/1998/namespace"/>
    <ds:schemaRef ds:uri="http://schemas.microsoft.com/office/2006/documentManagement/types"/>
    <ds:schemaRef ds:uri="91739233-8ebd-4f7c-bb06-aa624fb22d7c"/>
    <ds:schemaRef ds:uri="http://purl.org/dc/term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3c498658-bcdd-4902-8234-535c7300f5b8"/>
  </ds:schemaRefs>
</ds:datastoreItem>
</file>

<file path=docProps/app.xml><?xml version="1.0" encoding="utf-8"?>
<Properties xmlns="http://schemas.openxmlformats.org/officeDocument/2006/extended-properties" xmlns:vt="http://schemas.openxmlformats.org/officeDocument/2006/docPropsVTypes">
  <TotalTime>0</TotalTime>
  <Words>760</Words>
  <Application>Microsoft Office PowerPoint</Application>
  <PresentationFormat>Breedbeeld</PresentationFormat>
  <Paragraphs>76</Paragraphs>
  <Slides>12</Slides>
  <Notes>12</Notes>
  <HiddenSlides>0</HiddenSlides>
  <MMClips>12</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12</vt:i4>
      </vt:variant>
    </vt:vector>
  </HeadingPairs>
  <TitlesOfParts>
    <vt:vector size="21" baseType="lpstr">
      <vt:lpstr>Arial</vt:lpstr>
      <vt:lpstr>Bahnschrift Condensed</vt:lpstr>
      <vt:lpstr>BankGothic Md BT</vt:lpstr>
      <vt:lpstr>Calibri</vt:lpstr>
      <vt:lpstr>Calibri Light</vt:lpstr>
      <vt:lpstr>Century Gothic</vt:lpstr>
      <vt:lpstr>HP Simplified Light</vt:lpstr>
      <vt:lpstr>Kantoorthema</vt:lpstr>
      <vt:lpstr>1_Kantoorthema</vt:lpstr>
      <vt:lpstr>MUSEUM AAN DE STROOM</vt:lpstr>
      <vt:lpstr>Ligging</vt:lpstr>
      <vt:lpstr>Architectuurwedstrijd</vt:lpstr>
      <vt:lpstr>Architecturale  volumewerking</vt:lpstr>
      <vt:lpstr>Indeling</vt:lpstr>
      <vt:lpstr>‘t Zilte </vt:lpstr>
      <vt:lpstr>Dakterras</vt:lpstr>
      <vt:lpstr>Structuur</vt:lpstr>
      <vt:lpstr>Materiaalgebruik</vt:lpstr>
      <vt:lpstr>Materiaalgebruik</vt:lpstr>
      <vt:lpstr>Duurzaamheid</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MUSEUM AAN DE STROOM</dc:title>
  <dc:creator>Werbrouck Clint</dc:creator>
  <cp:lastModifiedBy>Degruyter Emile</cp:lastModifiedBy>
  <cp:revision>88</cp:revision>
  <dcterms:created xsi:type="dcterms:W3CDTF">2022-05-05T09:23:17Z</dcterms:created>
  <dcterms:modified xsi:type="dcterms:W3CDTF">2022-06-07T20:32:27Z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0x010100F2C728093D3A0D4EB471D9A0F8FBEE7F</vt:lpwstr>
  </property>
</Properties>
</file>